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  <p:sldId id="277" r:id="rId3"/>
    <p:sldId id="260" r:id="rId4"/>
    <p:sldId id="262" r:id="rId5"/>
    <p:sldId id="269" r:id="rId6"/>
    <p:sldId id="263" r:id="rId7"/>
    <p:sldId id="283" r:id="rId8"/>
    <p:sldId id="284" r:id="rId9"/>
    <p:sldId id="266" r:id="rId10"/>
    <p:sldId id="296" r:id="rId11"/>
    <p:sldId id="261" r:id="rId12"/>
    <p:sldId id="290" r:id="rId13"/>
    <p:sldId id="289" r:id="rId14"/>
    <p:sldId id="293" r:id="rId15"/>
    <p:sldId id="286" r:id="rId16"/>
    <p:sldId id="297" r:id="rId17"/>
    <p:sldId id="298" r:id="rId18"/>
    <p:sldId id="302" r:id="rId19"/>
    <p:sldId id="271" r:id="rId20"/>
    <p:sldId id="294" r:id="rId21"/>
    <p:sldId id="285" r:id="rId22"/>
    <p:sldId id="275" r:id="rId23"/>
    <p:sldId id="292" r:id="rId24"/>
    <p:sldId id="304" r:id="rId25"/>
    <p:sldId id="303" r:id="rId26"/>
    <p:sldId id="280" r:id="rId27"/>
    <p:sldId id="270" r:id="rId28"/>
    <p:sldId id="295" r:id="rId29"/>
    <p:sldId id="299" r:id="rId30"/>
    <p:sldId id="300" r:id="rId31"/>
    <p:sldId id="301" r:id="rId32"/>
    <p:sldId id="274" r:id="rId33"/>
    <p:sldId id="265" r:id="rId34"/>
    <p:sldId id="264" r:id="rId35"/>
    <p:sldId id="258" r:id="rId36"/>
    <p:sldId id="291" r:id="rId37"/>
    <p:sldId id="268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image" Target="../media/image37.jp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image" Target="../media/image40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E0973-5B25-4D6B-8C9E-FCF55EA5E5A4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EB76E8-7E6C-4FE1-8289-3F38CE99F718}">
      <dgm:prSet phldrT="[Text]"/>
      <dgm:spPr/>
      <dgm:t>
        <a:bodyPr/>
        <a:lstStyle/>
        <a:p>
          <a:r>
            <a:rPr lang="en-US" dirty="0" smtClean="0"/>
            <a:t>Live</a:t>
          </a:r>
          <a:r>
            <a:rPr lang="en-US" baseline="0" dirty="0" smtClean="0"/>
            <a:t> Concerts</a:t>
          </a:r>
          <a:endParaRPr lang="en-US" dirty="0" smtClean="0"/>
        </a:p>
      </dgm:t>
    </dgm:pt>
    <dgm:pt modelId="{43A2AE12-D815-48C2-AB27-9ECF55352C13}" type="parTrans" cxnId="{ADAA9FA2-58D3-491A-A264-8E9FC3F51086}">
      <dgm:prSet/>
      <dgm:spPr/>
      <dgm:t>
        <a:bodyPr/>
        <a:lstStyle/>
        <a:p>
          <a:endParaRPr lang="en-US"/>
        </a:p>
      </dgm:t>
    </dgm:pt>
    <dgm:pt modelId="{55AE80C6-B75B-408E-A86B-17166862485A}" type="sibTrans" cxnId="{ADAA9FA2-58D3-491A-A264-8E9FC3F51086}">
      <dgm:prSet/>
      <dgm:spPr/>
      <dgm:t>
        <a:bodyPr/>
        <a:lstStyle/>
        <a:p>
          <a:endParaRPr lang="en-US"/>
        </a:p>
      </dgm:t>
    </dgm:pt>
    <dgm:pt modelId="{1EC17210-AB06-4F28-B875-2CF7D6E7B151}">
      <dgm:prSet phldrT="[Text]"/>
      <dgm:spPr/>
      <dgm:t>
        <a:bodyPr/>
        <a:lstStyle/>
        <a:p>
          <a:r>
            <a:rPr lang="en-US" dirty="0" smtClean="0"/>
            <a:t>Immersive Albums</a:t>
          </a:r>
          <a:endParaRPr lang="en-US" dirty="0"/>
        </a:p>
      </dgm:t>
    </dgm:pt>
    <dgm:pt modelId="{28D2AE31-2612-4171-A036-1CD6D0794944}" type="parTrans" cxnId="{CE33BBF1-E42B-4BD1-BB48-48E4AB7156D2}">
      <dgm:prSet/>
      <dgm:spPr/>
      <dgm:t>
        <a:bodyPr/>
        <a:lstStyle/>
        <a:p>
          <a:endParaRPr lang="en-US"/>
        </a:p>
      </dgm:t>
    </dgm:pt>
    <dgm:pt modelId="{018CAE0B-B9E5-401E-B3DE-9A567AA11232}" type="sibTrans" cxnId="{CE33BBF1-E42B-4BD1-BB48-48E4AB7156D2}">
      <dgm:prSet/>
      <dgm:spPr/>
      <dgm:t>
        <a:bodyPr/>
        <a:lstStyle/>
        <a:p>
          <a:endParaRPr lang="en-US"/>
        </a:p>
      </dgm:t>
    </dgm:pt>
    <dgm:pt modelId="{3C61685C-1940-403D-9084-FF8B354A7F0C}" type="pres">
      <dgm:prSet presAssocID="{99DE0973-5B25-4D6B-8C9E-FCF55EA5E5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EC6498-F78E-43DC-8454-A86F27F3B113}" type="pres">
      <dgm:prSet presAssocID="{87EB76E8-7E6C-4FE1-8289-3F38CE99F718}" presName="composite" presStyleCnt="0"/>
      <dgm:spPr/>
    </dgm:pt>
    <dgm:pt modelId="{DE79F27F-9735-4A2F-AB55-53D1E5D004DF}" type="pres">
      <dgm:prSet presAssocID="{87EB76E8-7E6C-4FE1-8289-3F38CE99F718}" presName="rect1" presStyleLbl="bgShp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9FB95DA3-772C-49CC-9938-2151BB0505CB}" type="pres">
      <dgm:prSet presAssocID="{87EB76E8-7E6C-4FE1-8289-3F38CE99F718}" presName="rect2" presStyleLbl="tr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B2828-7BA4-48A5-B4ED-59B647A739A8}" type="pres">
      <dgm:prSet presAssocID="{55AE80C6-B75B-408E-A86B-17166862485A}" presName="sibTrans" presStyleCnt="0"/>
      <dgm:spPr/>
    </dgm:pt>
    <dgm:pt modelId="{AFD13386-6B02-47CA-9C4B-646D60A17351}" type="pres">
      <dgm:prSet presAssocID="{1EC17210-AB06-4F28-B875-2CF7D6E7B151}" presName="composite" presStyleCnt="0"/>
      <dgm:spPr/>
    </dgm:pt>
    <dgm:pt modelId="{0CF5B6E4-3725-4F95-A1FB-A2F53AA823BE}" type="pres">
      <dgm:prSet presAssocID="{1EC17210-AB06-4F28-B875-2CF7D6E7B151}" presName="rect1" presStyleLbl="bgShp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19B8D1DD-AB42-4879-9D7D-E7526F14DED6}" type="pres">
      <dgm:prSet presAssocID="{1EC17210-AB06-4F28-B875-2CF7D6E7B151}" presName="rect2" presStyleLbl="tr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AA9FA2-58D3-491A-A264-8E9FC3F51086}" srcId="{99DE0973-5B25-4D6B-8C9E-FCF55EA5E5A4}" destId="{87EB76E8-7E6C-4FE1-8289-3F38CE99F718}" srcOrd="0" destOrd="0" parTransId="{43A2AE12-D815-48C2-AB27-9ECF55352C13}" sibTransId="{55AE80C6-B75B-408E-A86B-17166862485A}"/>
    <dgm:cxn modelId="{CE33BBF1-E42B-4BD1-BB48-48E4AB7156D2}" srcId="{99DE0973-5B25-4D6B-8C9E-FCF55EA5E5A4}" destId="{1EC17210-AB06-4F28-B875-2CF7D6E7B151}" srcOrd="1" destOrd="0" parTransId="{28D2AE31-2612-4171-A036-1CD6D0794944}" sibTransId="{018CAE0B-B9E5-401E-B3DE-9A567AA11232}"/>
    <dgm:cxn modelId="{D15971E8-B2D4-448D-999A-CC9E9F5EEFE7}" type="presOf" srcId="{99DE0973-5B25-4D6B-8C9E-FCF55EA5E5A4}" destId="{3C61685C-1940-403D-9084-FF8B354A7F0C}" srcOrd="0" destOrd="0" presId="urn:microsoft.com/office/officeart/2008/layout/BendingPictureSemiTransparentText"/>
    <dgm:cxn modelId="{B42DF0EE-5344-46B7-8595-5C5B77392FAE}" type="presOf" srcId="{1EC17210-AB06-4F28-B875-2CF7D6E7B151}" destId="{19B8D1DD-AB42-4879-9D7D-E7526F14DED6}" srcOrd="0" destOrd="0" presId="urn:microsoft.com/office/officeart/2008/layout/BendingPictureSemiTransparentText"/>
    <dgm:cxn modelId="{6E32A8A9-98DF-4B1B-A88A-930CE22F3AD5}" type="presOf" srcId="{87EB76E8-7E6C-4FE1-8289-3F38CE99F718}" destId="{9FB95DA3-772C-49CC-9938-2151BB0505CB}" srcOrd="0" destOrd="0" presId="urn:microsoft.com/office/officeart/2008/layout/BendingPictureSemiTransparentText"/>
    <dgm:cxn modelId="{2D9155E1-5E4D-459B-AF61-A1E7D382593C}" type="presParOf" srcId="{3C61685C-1940-403D-9084-FF8B354A7F0C}" destId="{D8EC6498-F78E-43DC-8454-A86F27F3B113}" srcOrd="0" destOrd="0" presId="urn:microsoft.com/office/officeart/2008/layout/BendingPictureSemiTransparentText"/>
    <dgm:cxn modelId="{6994184D-7885-4D5B-8DBB-E5DF9A0F4C61}" type="presParOf" srcId="{D8EC6498-F78E-43DC-8454-A86F27F3B113}" destId="{DE79F27F-9735-4A2F-AB55-53D1E5D004DF}" srcOrd="0" destOrd="0" presId="urn:microsoft.com/office/officeart/2008/layout/BendingPictureSemiTransparentText"/>
    <dgm:cxn modelId="{6868815C-A3E2-49CB-8FA9-BF3F679A0EDC}" type="presParOf" srcId="{D8EC6498-F78E-43DC-8454-A86F27F3B113}" destId="{9FB95DA3-772C-49CC-9938-2151BB0505CB}" srcOrd="1" destOrd="0" presId="urn:microsoft.com/office/officeart/2008/layout/BendingPictureSemiTransparentText"/>
    <dgm:cxn modelId="{7BC8A87A-FDF7-4C5F-8FE8-54656D6E554E}" type="presParOf" srcId="{3C61685C-1940-403D-9084-FF8B354A7F0C}" destId="{7B7B2828-7BA4-48A5-B4ED-59B647A739A8}" srcOrd="1" destOrd="0" presId="urn:microsoft.com/office/officeart/2008/layout/BendingPictureSemiTransparentText"/>
    <dgm:cxn modelId="{68F4FE9D-C852-40E8-BBBA-81595A8DCC91}" type="presParOf" srcId="{3C61685C-1940-403D-9084-FF8B354A7F0C}" destId="{AFD13386-6B02-47CA-9C4B-646D60A17351}" srcOrd="2" destOrd="0" presId="urn:microsoft.com/office/officeart/2008/layout/BendingPictureSemiTransparentText"/>
    <dgm:cxn modelId="{87C091A2-5100-41BA-B728-26D2956A70B9}" type="presParOf" srcId="{AFD13386-6B02-47CA-9C4B-646D60A17351}" destId="{0CF5B6E4-3725-4F95-A1FB-A2F53AA823BE}" srcOrd="0" destOrd="0" presId="urn:microsoft.com/office/officeart/2008/layout/BendingPictureSemiTransparentText"/>
    <dgm:cxn modelId="{481F94B9-0655-46A7-98B3-407930F28B72}" type="presParOf" srcId="{AFD13386-6B02-47CA-9C4B-646D60A17351}" destId="{19B8D1DD-AB42-4879-9D7D-E7526F14DED6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ED9D22-7A1B-412C-A065-8C687D434B3A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D0FEED-7A13-422C-9403-C99E116B42F7}">
      <dgm:prSet phldrT="[Text]"/>
      <dgm:spPr/>
      <dgm:t>
        <a:bodyPr/>
        <a:lstStyle/>
        <a:p>
          <a:r>
            <a:rPr lang="en-US" dirty="0" smtClean="0"/>
            <a:t>The Idea</a:t>
          </a:r>
          <a:endParaRPr lang="en-US" dirty="0"/>
        </a:p>
      </dgm:t>
    </dgm:pt>
    <dgm:pt modelId="{EDFE790D-212A-4223-924C-79C27C831394}" type="parTrans" cxnId="{1774213C-7481-4CC5-999B-8CEF8DC7E0D1}">
      <dgm:prSet/>
      <dgm:spPr/>
      <dgm:t>
        <a:bodyPr/>
        <a:lstStyle/>
        <a:p>
          <a:endParaRPr lang="en-US"/>
        </a:p>
      </dgm:t>
    </dgm:pt>
    <dgm:pt modelId="{8AD4724F-D0E3-4C3E-A1B4-A9E15FDC2E04}" type="sibTrans" cxnId="{1774213C-7481-4CC5-999B-8CEF8DC7E0D1}">
      <dgm:prSet/>
      <dgm:spPr/>
      <dgm:t>
        <a:bodyPr/>
        <a:lstStyle/>
        <a:p>
          <a:endParaRPr lang="en-US"/>
        </a:p>
      </dgm:t>
    </dgm:pt>
    <dgm:pt modelId="{45C6507C-F229-48F8-97FC-E47A4CFEE111}">
      <dgm:prSet phldrT="[Text]"/>
      <dgm:spPr/>
      <dgm:t>
        <a:bodyPr/>
        <a:lstStyle/>
        <a:p>
          <a:pPr algn="ctr"/>
          <a:r>
            <a:rPr lang="en-US" dirty="0" smtClean="0"/>
            <a:t>The Failures</a:t>
          </a:r>
          <a:endParaRPr lang="en-US" dirty="0"/>
        </a:p>
      </dgm:t>
    </dgm:pt>
    <dgm:pt modelId="{597D3234-0233-464D-9980-EEA6EA7FDF45}" type="parTrans" cxnId="{781B337E-42B9-4BF8-B4C2-D7E88C367A13}">
      <dgm:prSet/>
      <dgm:spPr/>
      <dgm:t>
        <a:bodyPr/>
        <a:lstStyle/>
        <a:p>
          <a:endParaRPr lang="en-US"/>
        </a:p>
      </dgm:t>
    </dgm:pt>
    <dgm:pt modelId="{349B9703-F7D3-4BCD-8C71-3E32E64EBFA2}" type="sibTrans" cxnId="{781B337E-42B9-4BF8-B4C2-D7E88C367A13}">
      <dgm:prSet/>
      <dgm:spPr/>
      <dgm:t>
        <a:bodyPr/>
        <a:lstStyle/>
        <a:p>
          <a:endParaRPr lang="en-US"/>
        </a:p>
      </dgm:t>
    </dgm:pt>
    <dgm:pt modelId="{31D4F605-D41C-4499-900D-0F29FB683894}">
      <dgm:prSet phldrT="[Text]"/>
      <dgm:spPr/>
      <dgm:t>
        <a:bodyPr/>
        <a:lstStyle/>
        <a:p>
          <a:r>
            <a:rPr lang="en-US" dirty="0" smtClean="0"/>
            <a:t>The Modern Era </a:t>
          </a:r>
          <a:endParaRPr lang="en-US" dirty="0"/>
        </a:p>
      </dgm:t>
    </dgm:pt>
    <dgm:pt modelId="{596B0125-2880-443E-82EA-2D4B2F84F18E}" type="parTrans" cxnId="{11F30A9E-F7FA-4E09-9B70-C982CDDB850F}">
      <dgm:prSet/>
      <dgm:spPr/>
      <dgm:t>
        <a:bodyPr/>
        <a:lstStyle/>
        <a:p>
          <a:endParaRPr lang="en-US"/>
        </a:p>
      </dgm:t>
    </dgm:pt>
    <dgm:pt modelId="{4B8CF3FE-F105-4D70-86F4-5EF8E914C0FA}" type="sibTrans" cxnId="{11F30A9E-F7FA-4E09-9B70-C982CDDB850F}">
      <dgm:prSet/>
      <dgm:spPr/>
      <dgm:t>
        <a:bodyPr/>
        <a:lstStyle/>
        <a:p>
          <a:endParaRPr lang="en-US"/>
        </a:p>
      </dgm:t>
    </dgm:pt>
    <dgm:pt modelId="{0742A395-6301-4CCA-B03C-2A111163F6BC}" type="pres">
      <dgm:prSet presAssocID="{E0ED9D22-7A1B-412C-A065-8C687D434B3A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F12CD8D3-5481-4A36-BE7D-4C39AB806BD6}" type="pres">
      <dgm:prSet presAssocID="{8CD0FEED-7A13-422C-9403-C99E116B42F7}" presName="composite" presStyleCnt="0"/>
      <dgm:spPr/>
    </dgm:pt>
    <dgm:pt modelId="{2E974D06-79EF-4928-B14A-DECB64E8C13F}" type="pres">
      <dgm:prSet presAssocID="{8CD0FEED-7A13-422C-9403-C99E116B42F7}" presName="Image" presStyleLbl="bgShp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n-US"/>
        </a:p>
      </dgm:t>
    </dgm:pt>
    <dgm:pt modelId="{F0FE8005-EB45-41D6-81A3-9D881F972341}" type="pres">
      <dgm:prSet presAssocID="{8CD0FEED-7A13-422C-9403-C99E116B42F7}" presName="Parent" presStyleLbl="node0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5C85-2610-4E46-BBE7-1505CEC0BBC0}" type="pres">
      <dgm:prSet presAssocID="{8AD4724F-D0E3-4C3E-A1B4-A9E15FDC2E04}" presName="sibTrans" presStyleCnt="0"/>
      <dgm:spPr/>
    </dgm:pt>
    <dgm:pt modelId="{C8AFA956-82E6-4003-A42D-ECECA0B6DCC4}" type="pres">
      <dgm:prSet presAssocID="{45C6507C-F229-48F8-97FC-E47A4CFEE111}" presName="composite" presStyleCnt="0"/>
      <dgm:spPr/>
    </dgm:pt>
    <dgm:pt modelId="{25CA4D8E-3FF5-4A21-819B-2DDFEE55DFB6}" type="pres">
      <dgm:prSet presAssocID="{45C6507C-F229-48F8-97FC-E47A4CFEE111}" presName="Image" presStyleLbl="bgShp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62000265-D7C1-4624-8E78-354F0A81E03D}" type="pres">
      <dgm:prSet presAssocID="{45C6507C-F229-48F8-97FC-E47A4CFEE111}" presName="Parent" presStyleLbl="node0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749C7-BA05-48D4-9185-0500FCA1EA35}" type="pres">
      <dgm:prSet presAssocID="{349B9703-F7D3-4BCD-8C71-3E32E64EBFA2}" presName="sibTrans" presStyleCnt="0"/>
      <dgm:spPr/>
    </dgm:pt>
    <dgm:pt modelId="{FB2A3B43-BEA4-4C89-B286-29C8CC4F612D}" type="pres">
      <dgm:prSet presAssocID="{31D4F605-D41C-4499-900D-0F29FB683894}" presName="composite" presStyleCnt="0"/>
      <dgm:spPr/>
    </dgm:pt>
    <dgm:pt modelId="{5D35AAE5-C3B0-4681-A512-5ACD9F348100}" type="pres">
      <dgm:prSet presAssocID="{31D4F605-D41C-4499-900D-0F29FB683894}" presName="Image" presStyleLbl="bgShp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C8DC9349-C42D-4397-BB06-127185B301FB}" type="pres">
      <dgm:prSet presAssocID="{31D4F605-D41C-4499-900D-0F29FB683894}" presName="Parent" presStyleLbl="node0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A1AF8D-BBE0-456F-A4F4-0D0DF496BEE6}" type="presOf" srcId="{E0ED9D22-7A1B-412C-A065-8C687D434B3A}" destId="{0742A395-6301-4CCA-B03C-2A111163F6BC}" srcOrd="0" destOrd="0" presId="urn:microsoft.com/office/officeart/2008/layout/BendingPictureCaption"/>
    <dgm:cxn modelId="{425E210D-C929-4DEF-AFFB-FA5CAEF3F611}" type="presOf" srcId="{8CD0FEED-7A13-422C-9403-C99E116B42F7}" destId="{F0FE8005-EB45-41D6-81A3-9D881F972341}" srcOrd="0" destOrd="0" presId="urn:microsoft.com/office/officeart/2008/layout/BendingPictureCaption"/>
    <dgm:cxn modelId="{E80366D2-CE1D-46BB-BD60-2C77E6692955}" type="presOf" srcId="{45C6507C-F229-48F8-97FC-E47A4CFEE111}" destId="{62000265-D7C1-4624-8E78-354F0A81E03D}" srcOrd="0" destOrd="0" presId="urn:microsoft.com/office/officeart/2008/layout/BendingPictureCaption"/>
    <dgm:cxn modelId="{1774213C-7481-4CC5-999B-8CEF8DC7E0D1}" srcId="{E0ED9D22-7A1B-412C-A065-8C687D434B3A}" destId="{8CD0FEED-7A13-422C-9403-C99E116B42F7}" srcOrd="0" destOrd="0" parTransId="{EDFE790D-212A-4223-924C-79C27C831394}" sibTransId="{8AD4724F-D0E3-4C3E-A1B4-A9E15FDC2E04}"/>
    <dgm:cxn modelId="{11F30A9E-F7FA-4E09-9B70-C982CDDB850F}" srcId="{E0ED9D22-7A1B-412C-A065-8C687D434B3A}" destId="{31D4F605-D41C-4499-900D-0F29FB683894}" srcOrd="2" destOrd="0" parTransId="{596B0125-2880-443E-82EA-2D4B2F84F18E}" sibTransId="{4B8CF3FE-F105-4D70-86F4-5EF8E914C0FA}"/>
    <dgm:cxn modelId="{781B337E-42B9-4BF8-B4C2-D7E88C367A13}" srcId="{E0ED9D22-7A1B-412C-A065-8C687D434B3A}" destId="{45C6507C-F229-48F8-97FC-E47A4CFEE111}" srcOrd="1" destOrd="0" parTransId="{597D3234-0233-464D-9980-EEA6EA7FDF45}" sibTransId="{349B9703-F7D3-4BCD-8C71-3E32E64EBFA2}"/>
    <dgm:cxn modelId="{FD517E60-AC75-4552-8408-5BA21B2418B8}" type="presOf" srcId="{31D4F605-D41C-4499-900D-0F29FB683894}" destId="{C8DC9349-C42D-4397-BB06-127185B301FB}" srcOrd="0" destOrd="0" presId="urn:microsoft.com/office/officeart/2008/layout/BendingPictureCaption"/>
    <dgm:cxn modelId="{7B87661F-D543-4860-8106-62471AE1E651}" type="presParOf" srcId="{0742A395-6301-4CCA-B03C-2A111163F6BC}" destId="{F12CD8D3-5481-4A36-BE7D-4C39AB806BD6}" srcOrd="0" destOrd="0" presId="urn:microsoft.com/office/officeart/2008/layout/BendingPictureCaption"/>
    <dgm:cxn modelId="{CAA61882-DB8D-4909-84D7-DD846F220BB1}" type="presParOf" srcId="{F12CD8D3-5481-4A36-BE7D-4C39AB806BD6}" destId="{2E974D06-79EF-4928-B14A-DECB64E8C13F}" srcOrd="0" destOrd="0" presId="urn:microsoft.com/office/officeart/2008/layout/BendingPictureCaption"/>
    <dgm:cxn modelId="{FD342AA2-4854-4645-A2FD-855AF87EB908}" type="presParOf" srcId="{F12CD8D3-5481-4A36-BE7D-4C39AB806BD6}" destId="{F0FE8005-EB45-41D6-81A3-9D881F972341}" srcOrd="1" destOrd="0" presId="urn:microsoft.com/office/officeart/2008/layout/BendingPictureCaption"/>
    <dgm:cxn modelId="{0ADD5D09-CE15-4455-B505-416D7BCADE87}" type="presParOf" srcId="{0742A395-6301-4CCA-B03C-2A111163F6BC}" destId="{F90D5C85-2610-4E46-BBE7-1505CEC0BBC0}" srcOrd="1" destOrd="0" presId="urn:microsoft.com/office/officeart/2008/layout/BendingPictureCaption"/>
    <dgm:cxn modelId="{068F3A1E-C097-4142-81C4-534A6809D196}" type="presParOf" srcId="{0742A395-6301-4CCA-B03C-2A111163F6BC}" destId="{C8AFA956-82E6-4003-A42D-ECECA0B6DCC4}" srcOrd="2" destOrd="0" presId="urn:microsoft.com/office/officeart/2008/layout/BendingPictureCaption"/>
    <dgm:cxn modelId="{72C03E68-50B0-4880-88F3-2D0E1E3857C7}" type="presParOf" srcId="{C8AFA956-82E6-4003-A42D-ECECA0B6DCC4}" destId="{25CA4D8E-3FF5-4A21-819B-2DDFEE55DFB6}" srcOrd="0" destOrd="0" presId="urn:microsoft.com/office/officeart/2008/layout/BendingPictureCaption"/>
    <dgm:cxn modelId="{FB479765-80F5-4772-BF19-178D5566987A}" type="presParOf" srcId="{C8AFA956-82E6-4003-A42D-ECECA0B6DCC4}" destId="{62000265-D7C1-4624-8E78-354F0A81E03D}" srcOrd="1" destOrd="0" presId="urn:microsoft.com/office/officeart/2008/layout/BendingPictureCaption"/>
    <dgm:cxn modelId="{E606526A-51FA-420A-9F73-1924BF3E3EF9}" type="presParOf" srcId="{0742A395-6301-4CCA-B03C-2A111163F6BC}" destId="{8EF749C7-BA05-48D4-9185-0500FCA1EA35}" srcOrd="3" destOrd="0" presId="urn:microsoft.com/office/officeart/2008/layout/BendingPictureCaption"/>
    <dgm:cxn modelId="{05036BF6-DD00-4434-9EDA-69654F914D43}" type="presParOf" srcId="{0742A395-6301-4CCA-B03C-2A111163F6BC}" destId="{FB2A3B43-BEA4-4C89-B286-29C8CC4F612D}" srcOrd="4" destOrd="0" presId="urn:microsoft.com/office/officeart/2008/layout/BendingPictureCaption"/>
    <dgm:cxn modelId="{F4C8A275-75F2-402F-8921-AD73ACED76BB}" type="presParOf" srcId="{FB2A3B43-BEA4-4C89-B286-29C8CC4F612D}" destId="{5D35AAE5-C3B0-4681-A512-5ACD9F348100}" srcOrd="0" destOrd="0" presId="urn:microsoft.com/office/officeart/2008/layout/BendingPictureCaption"/>
    <dgm:cxn modelId="{B84DB9B8-A436-4207-B153-362C2E18160A}" type="presParOf" srcId="{FB2A3B43-BEA4-4C89-B286-29C8CC4F612D}" destId="{C8DC9349-C42D-4397-BB06-127185B301FB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F4C6E1-E5A5-42C7-9CF8-87B144E10310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1F95E0-85DD-4A2B-89C1-6DD8F6421D64}">
      <dgm:prSet phldrT="[Text]"/>
      <dgm:spPr>
        <a:noFill/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3353C49-A9BE-42D8-93E5-19132200E7DF}" type="parTrans" cxnId="{67C37C1F-6A3B-4B38-A023-7BE4F020453D}">
      <dgm:prSet/>
      <dgm:spPr/>
      <dgm:t>
        <a:bodyPr/>
        <a:lstStyle/>
        <a:p>
          <a:endParaRPr lang="en-US"/>
        </a:p>
      </dgm:t>
    </dgm:pt>
    <dgm:pt modelId="{6019C16A-4A4B-4018-920C-F6B3A412601F}" type="sibTrans" cxnId="{67C37C1F-6A3B-4B38-A023-7BE4F020453D}">
      <dgm:prSet/>
      <dgm:spPr/>
      <dgm:t>
        <a:bodyPr/>
        <a:lstStyle/>
        <a:p>
          <a:endParaRPr lang="en-US"/>
        </a:p>
      </dgm:t>
    </dgm:pt>
    <dgm:pt modelId="{93BD4FA5-103C-4EDD-A67F-17E5E1257AC6}">
      <dgm:prSet phldrT="[Text]"/>
      <dgm:spPr>
        <a:noFill/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678CA36-2454-4EAC-966D-AA93A332CD50}" type="parTrans" cxnId="{3B4C1149-077D-4071-8D13-1B72C2818FC1}">
      <dgm:prSet/>
      <dgm:spPr/>
      <dgm:t>
        <a:bodyPr/>
        <a:lstStyle/>
        <a:p>
          <a:endParaRPr lang="en-US"/>
        </a:p>
      </dgm:t>
    </dgm:pt>
    <dgm:pt modelId="{21666C8A-17DA-4E99-BF91-7CAF4EF2FD11}" type="sibTrans" cxnId="{3B4C1149-077D-4071-8D13-1B72C2818FC1}">
      <dgm:prSet/>
      <dgm:spPr/>
      <dgm:t>
        <a:bodyPr/>
        <a:lstStyle/>
        <a:p>
          <a:endParaRPr lang="en-US"/>
        </a:p>
      </dgm:t>
    </dgm:pt>
    <dgm:pt modelId="{36463C4F-5170-462A-86E6-72FC476C6AB8}">
      <dgm:prSet phldrT="[Text]"/>
      <dgm:spPr>
        <a:noFill/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F4DE7D2-1FD1-4BC2-B5C9-61D04428951C}" type="parTrans" cxnId="{F729F7B0-C9BD-4DAD-9400-7DF40162C19E}">
      <dgm:prSet/>
      <dgm:spPr/>
      <dgm:t>
        <a:bodyPr/>
        <a:lstStyle/>
        <a:p>
          <a:endParaRPr lang="en-US"/>
        </a:p>
      </dgm:t>
    </dgm:pt>
    <dgm:pt modelId="{16C40806-4217-4249-BBD5-4A442C59E296}" type="sibTrans" cxnId="{F729F7B0-C9BD-4DAD-9400-7DF40162C19E}">
      <dgm:prSet/>
      <dgm:spPr/>
      <dgm:t>
        <a:bodyPr/>
        <a:lstStyle/>
        <a:p>
          <a:endParaRPr lang="en-US"/>
        </a:p>
      </dgm:t>
    </dgm:pt>
    <dgm:pt modelId="{6AD795A3-5BEB-4308-929F-22A9C33B4099}" type="pres">
      <dgm:prSet presAssocID="{53F4C6E1-E5A5-42C7-9CF8-87B144E103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E22D2C-A8CA-4C88-AACD-031F34E5B047}" type="pres">
      <dgm:prSet presAssocID="{0E1F95E0-85DD-4A2B-89C1-6DD8F6421D64}" presName="composite" presStyleCnt="0"/>
      <dgm:spPr/>
    </dgm:pt>
    <dgm:pt modelId="{B7E0289D-8F57-48A6-B6A2-5DCCF6488362}" type="pres">
      <dgm:prSet presAssocID="{0E1F95E0-85DD-4A2B-89C1-6DD8F6421D64}" presName="rect1" presStyleLbl="bgShp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692C8A51-872B-4E2E-B0A6-EBFD0A378A1E}" type="pres">
      <dgm:prSet presAssocID="{0E1F95E0-85DD-4A2B-89C1-6DD8F6421D64}" presName="rect2" presStyleLbl="tr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1B94B-8413-4E47-9553-E6C751D48F7C}" type="pres">
      <dgm:prSet presAssocID="{6019C16A-4A4B-4018-920C-F6B3A412601F}" presName="sibTrans" presStyleCnt="0"/>
      <dgm:spPr/>
    </dgm:pt>
    <dgm:pt modelId="{1DF3A74B-11E3-4A70-BB65-60A64479CEF1}" type="pres">
      <dgm:prSet presAssocID="{93BD4FA5-103C-4EDD-A67F-17E5E1257AC6}" presName="composite" presStyleCnt="0"/>
      <dgm:spPr/>
    </dgm:pt>
    <dgm:pt modelId="{18F33901-76DF-469F-9E77-5FFE46D2347A}" type="pres">
      <dgm:prSet presAssocID="{93BD4FA5-103C-4EDD-A67F-17E5E1257AC6}" presName="rect1" presStyleLbl="bgShp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AEA3BCD9-036F-463B-9E18-4E5240284157}" type="pres">
      <dgm:prSet presAssocID="{93BD4FA5-103C-4EDD-A67F-17E5E1257AC6}" presName="rect2" presStyleLbl="tr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26A84-CD21-4077-B940-11A7A345DAAF}" type="pres">
      <dgm:prSet presAssocID="{21666C8A-17DA-4E99-BF91-7CAF4EF2FD11}" presName="sibTrans" presStyleCnt="0"/>
      <dgm:spPr/>
    </dgm:pt>
    <dgm:pt modelId="{168C315D-EB6F-481F-BA0B-F8C83CF8B9F9}" type="pres">
      <dgm:prSet presAssocID="{36463C4F-5170-462A-86E6-72FC476C6AB8}" presName="composite" presStyleCnt="0"/>
      <dgm:spPr/>
    </dgm:pt>
    <dgm:pt modelId="{DE845BD5-1B72-49E8-81EF-29A78C9CF85A}" type="pres">
      <dgm:prSet presAssocID="{36463C4F-5170-462A-86E6-72FC476C6AB8}" presName="rect1" presStyleLbl="bgShp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13B2DBE0-A8FB-4EE9-BCFC-0D00A8D0FF88}" type="pres">
      <dgm:prSet presAssocID="{36463C4F-5170-462A-86E6-72FC476C6AB8}" presName="rect2" presStyleLbl="trBgShp" presStyleIdx="2" presStyleCnt="3" custLinFactNeighborX="-9133" custLinFactNeighborY="77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4C1149-077D-4071-8D13-1B72C2818FC1}" srcId="{53F4C6E1-E5A5-42C7-9CF8-87B144E10310}" destId="{93BD4FA5-103C-4EDD-A67F-17E5E1257AC6}" srcOrd="1" destOrd="0" parTransId="{7678CA36-2454-4EAC-966D-AA93A332CD50}" sibTransId="{21666C8A-17DA-4E99-BF91-7CAF4EF2FD11}"/>
    <dgm:cxn modelId="{9FC40445-8964-4B4D-9423-AA342B680D91}" type="presOf" srcId="{53F4C6E1-E5A5-42C7-9CF8-87B144E10310}" destId="{6AD795A3-5BEB-4308-929F-22A9C33B4099}" srcOrd="0" destOrd="0" presId="urn:microsoft.com/office/officeart/2008/layout/BendingPictureSemiTransparentText"/>
    <dgm:cxn modelId="{5F84D742-443E-4045-A1BB-465FBDAB7E69}" type="presOf" srcId="{36463C4F-5170-462A-86E6-72FC476C6AB8}" destId="{13B2DBE0-A8FB-4EE9-BCFC-0D00A8D0FF88}" srcOrd="0" destOrd="0" presId="urn:microsoft.com/office/officeart/2008/layout/BendingPictureSemiTransparentText"/>
    <dgm:cxn modelId="{7865E92B-2445-4867-A57D-4BE4EB7B3EAC}" type="presOf" srcId="{93BD4FA5-103C-4EDD-A67F-17E5E1257AC6}" destId="{AEA3BCD9-036F-463B-9E18-4E5240284157}" srcOrd="0" destOrd="0" presId="urn:microsoft.com/office/officeart/2008/layout/BendingPictureSemiTransparentText"/>
    <dgm:cxn modelId="{00A54458-9CAD-43FD-9F5D-E73956F71345}" type="presOf" srcId="{0E1F95E0-85DD-4A2B-89C1-6DD8F6421D64}" destId="{692C8A51-872B-4E2E-B0A6-EBFD0A378A1E}" srcOrd="0" destOrd="0" presId="urn:microsoft.com/office/officeart/2008/layout/BendingPictureSemiTransparentText"/>
    <dgm:cxn modelId="{F729F7B0-C9BD-4DAD-9400-7DF40162C19E}" srcId="{53F4C6E1-E5A5-42C7-9CF8-87B144E10310}" destId="{36463C4F-5170-462A-86E6-72FC476C6AB8}" srcOrd="2" destOrd="0" parTransId="{4F4DE7D2-1FD1-4BC2-B5C9-61D04428951C}" sibTransId="{16C40806-4217-4249-BBD5-4A442C59E296}"/>
    <dgm:cxn modelId="{67C37C1F-6A3B-4B38-A023-7BE4F020453D}" srcId="{53F4C6E1-E5A5-42C7-9CF8-87B144E10310}" destId="{0E1F95E0-85DD-4A2B-89C1-6DD8F6421D64}" srcOrd="0" destOrd="0" parTransId="{73353C49-A9BE-42D8-93E5-19132200E7DF}" sibTransId="{6019C16A-4A4B-4018-920C-F6B3A412601F}"/>
    <dgm:cxn modelId="{9BE4A757-E0AA-417C-87CC-1B1C12DA51F9}" type="presParOf" srcId="{6AD795A3-5BEB-4308-929F-22A9C33B4099}" destId="{6CE22D2C-A8CA-4C88-AACD-031F34E5B047}" srcOrd="0" destOrd="0" presId="urn:microsoft.com/office/officeart/2008/layout/BendingPictureSemiTransparentText"/>
    <dgm:cxn modelId="{19E3044C-5D06-411D-97A0-D5E00ED66DC8}" type="presParOf" srcId="{6CE22D2C-A8CA-4C88-AACD-031F34E5B047}" destId="{B7E0289D-8F57-48A6-B6A2-5DCCF6488362}" srcOrd="0" destOrd="0" presId="urn:microsoft.com/office/officeart/2008/layout/BendingPictureSemiTransparentText"/>
    <dgm:cxn modelId="{4582176C-B56D-48AA-86C9-9AEFE6FFFA40}" type="presParOf" srcId="{6CE22D2C-A8CA-4C88-AACD-031F34E5B047}" destId="{692C8A51-872B-4E2E-B0A6-EBFD0A378A1E}" srcOrd="1" destOrd="0" presId="urn:microsoft.com/office/officeart/2008/layout/BendingPictureSemiTransparentText"/>
    <dgm:cxn modelId="{B941DD44-B679-4F8A-B696-8216847A6835}" type="presParOf" srcId="{6AD795A3-5BEB-4308-929F-22A9C33B4099}" destId="{F1C1B94B-8413-4E47-9553-E6C751D48F7C}" srcOrd="1" destOrd="0" presId="urn:microsoft.com/office/officeart/2008/layout/BendingPictureSemiTransparentText"/>
    <dgm:cxn modelId="{16E2540C-0FC9-4C9F-AA4F-1EEA2BCE96AF}" type="presParOf" srcId="{6AD795A3-5BEB-4308-929F-22A9C33B4099}" destId="{1DF3A74B-11E3-4A70-BB65-60A64479CEF1}" srcOrd="2" destOrd="0" presId="urn:microsoft.com/office/officeart/2008/layout/BendingPictureSemiTransparentText"/>
    <dgm:cxn modelId="{C149BC81-C595-42FC-A198-6F9C7527B396}" type="presParOf" srcId="{1DF3A74B-11E3-4A70-BB65-60A64479CEF1}" destId="{18F33901-76DF-469F-9E77-5FFE46D2347A}" srcOrd="0" destOrd="0" presId="urn:microsoft.com/office/officeart/2008/layout/BendingPictureSemiTransparentText"/>
    <dgm:cxn modelId="{550FD09E-7513-4845-9C80-3F9EE701EEFE}" type="presParOf" srcId="{1DF3A74B-11E3-4A70-BB65-60A64479CEF1}" destId="{AEA3BCD9-036F-463B-9E18-4E5240284157}" srcOrd="1" destOrd="0" presId="urn:microsoft.com/office/officeart/2008/layout/BendingPictureSemiTransparentText"/>
    <dgm:cxn modelId="{F9BA8E9E-F912-4B58-8729-4478024D83D1}" type="presParOf" srcId="{6AD795A3-5BEB-4308-929F-22A9C33B4099}" destId="{C3826A84-CD21-4077-B940-11A7A345DAAF}" srcOrd="3" destOrd="0" presId="urn:microsoft.com/office/officeart/2008/layout/BendingPictureSemiTransparentText"/>
    <dgm:cxn modelId="{03161F48-3D5B-4ACB-9E0E-671135EF9FA0}" type="presParOf" srcId="{6AD795A3-5BEB-4308-929F-22A9C33B4099}" destId="{168C315D-EB6F-481F-BA0B-F8C83CF8B9F9}" srcOrd="4" destOrd="0" presId="urn:microsoft.com/office/officeart/2008/layout/BendingPictureSemiTransparentText"/>
    <dgm:cxn modelId="{63A56977-E81A-4E9C-8B47-9B232C5701AE}" type="presParOf" srcId="{168C315D-EB6F-481F-BA0B-F8C83CF8B9F9}" destId="{DE845BD5-1B72-49E8-81EF-29A78C9CF85A}" srcOrd="0" destOrd="0" presId="urn:microsoft.com/office/officeart/2008/layout/BendingPictureSemiTransparentText"/>
    <dgm:cxn modelId="{487CFCAA-E194-48A2-BE7E-DAB0585C2CAC}" type="presParOf" srcId="{168C315D-EB6F-481F-BA0B-F8C83CF8B9F9}" destId="{13B2DBE0-A8FB-4EE9-BCFC-0D00A8D0FF88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F43FF-269C-4246-8089-97894762149F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1FCB3C-CF3A-4F74-9847-041898EA8794}">
      <dgm:prSet phldrT="[Text]"/>
      <dgm:spPr/>
      <dgm:t>
        <a:bodyPr/>
        <a:lstStyle/>
        <a:p>
          <a:r>
            <a:rPr lang="en-US" dirty="0" smtClean="0"/>
            <a:t>Latency</a:t>
          </a:r>
          <a:endParaRPr lang="en-US" dirty="0"/>
        </a:p>
      </dgm:t>
    </dgm:pt>
    <dgm:pt modelId="{29A4CD68-5C2D-41BF-84F5-E1AB88B74EF1}" type="parTrans" cxnId="{AFF7D3C8-4748-45D2-9775-D2206E037DBE}">
      <dgm:prSet/>
      <dgm:spPr/>
      <dgm:t>
        <a:bodyPr/>
        <a:lstStyle/>
        <a:p>
          <a:endParaRPr lang="en-US"/>
        </a:p>
      </dgm:t>
    </dgm:pt>
    <dgm:pt modelId="{3E4B6823-F2F5-467D-B75B-A5DF68E99E8F}" type="sibTrans" cxnId="{AFF7D3C8-4748-45D2-9775-D2206E037DBE}">
      <dgm:prSet/>
      <dgm:spPr/>
      <dgm:t>
        <a:bodyPr/>
        <a:lstStyle/>
        <a:p>
          <a:endParaRPr lang="en-US"/>
        </a:p>
      </dgm:t>
    </dgm:pt>
    <dgm:pt modelId="{5E5E6349-128D-4AB2-A3B1-BC81A2D336A2}">
      <dgm:prSet phldrT="[Text]"/>
      <dgm:spPr/>
      <dgm:t>
        <a:bodyPr/>
        <a:lstStyle/>
        <a:p>
          <a:r>
            <a:rPr lang="en-US" dirty="0" smtClean="0"/>
            <a:t>Field of View</a:t>
          </a:r>
          <a:endParaRPr lang="en-US" dirty="0"/>
        </a:p>
      </dgm:t>
    </dgm:pt>
    <dgm:pt modelId="{73FA9A99-ACA9-4E4D-B39D-76CFA33202C6}" type="parTrans" cxnId="{D07B0D78-BF8B-4DF5-8C10-CD6421B4928D}">
      <dgm:prSet/>
      <dgm:spPr/>
      <dgm:t>
        <a:bodyPr/>
        <a:lstStyle/>
        <a:p>
          <a:endParaRPr lang="en-US"/>
        </a:p>
      </dgm:t>
    </dgm:pt>
    <dgm:pt modelId="{2BA7C037-1D44-4737-8CFE-65602341AA57}" type="sibTrans" cxnId="{D07B0D78-BF8B-4DF5-8C10-CD6421B4928D}">
      <dgm:prSet/>
      <dgm:spPr/>
      <dgm:t>
        <a:bodyPr/>
        <a:lstStyle/>
        <a:p>
          <a:endParaRPr lang="en-US"/>
        </a:p>
      </dgm:t>
    </dgm:pt>
    <dgm:pt modelId="{DD4BB552-5E5C-4CC7-8484-B1FD7D2EEFAF}">
      <dgm:prSet/>
      <dgm:spPr/>
      <dgm:t>
        <a:bodyPr/>
        <a:lstStyle/>
        <a:p>
          <a:r>
            <a:rPr lang="en-US" dirty="0" smtClean="0"/>
            <a:t>Affordability</a:t>
          </a:r>
          <a:endParaRPr lang="en-US" dirty="0"/>
        </a:p>
      </dgm:t>
    </dgm:pt>
    <dgm:pt modelId="{5EAB4C33-EC97-404A-8A54-7EADD8164D68}" type="parTrans" cxnId="{2305709E-EFE1-4E8C-A4C7-728D2DD663B4}">
      <dgm:prSet/>
      <dgm:spPr/>
      <dgm:t>
        <a:bodyPr/>
        <a:lstStyle/>
        <a:p>
          <a:endParaRPr lang="en-US"/>
        </a:p>
      </dgm:t>
    </dgm:pt>
    <dgm:pt modelId="{27FC6F28-E0EE-401B-9708-7982A36A8DEC}" type="sibTrans" cxnId="{2305709E-EFE1-4E8C-A4C7-728D2DD663B4}">
      <dgm:prSet/>
      <dgm:spPr/>
      <dgm:t>
        <a:bodyPr/>
        <a:lstStyle/>
        <a:p>
          <a:endParaRPr lang="en-US"/>
        </a:p>
      </dgm:t>
    </dgm:pt>
    <dgm:pt modelId="{DB249BFC-11BD-4D17-98E2-E0D4045BC445}" type="pres">
      <dgm:prSet presAssocID="{CACF43FF-269C-4246-8089-97894762149F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D92DBD09-DCBC-496A-A81C-858E1EFC417E}" type="pres">
      <dgm:prSet presAssocID="{F71FCB3C-CF3A-4F74-9847-041898EA8794}" presName="composite" presStyleCnt="0"/>
      <dgm:spPr/>
    </dgm:pt>
    <dgm:pt modelId="{1AE19DF7-D663-41C6-BE08-8931CEB882F3}" type="pres">
      <dgm:prSet presAssocID="{F71FCB3C-CF3A-4F74-9847-041898EA8794}" presName="Image" presStyleLbl="bgShp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D5B5F492-29C2-4EE9-84E6-8C5B5B966D47}" type="pres">
      <dgm:prSet presAssocID="{F71FCB3C-CF3A-4F74-9847-041898EA8794}" presName="Parent" presStyleLbl="node0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35332-2F4C-4267-8B44-E30CF13BB543}" type="pres">
      <dgm:prSet presAssocID="{3E4B6823-F2F5-467D-B75B-A5DF68E99E8F}" presName="sibTrans" presStyleCnt="0"/>
      <dgm:spPr/>
    </dgm:pt>
    <dgm:pt modelId="{E9FF4F2E-4FD8-4BD8-8367-21EBCB9731C5}" type="pres">
      <dgm:prSet presAssocID="{5E5E6349-128D-4AB2-A3B1-BC81A2D336A2}" presName="composite" presStyleCnt="0"/>
      <dgm:spPr/>
    </dgm:pt>
    <dgm:pt modelId="{25EDD831-4D39-4188-86AC-FB5EC4195EAB}" type="pres">
      <dgm:prSet presAssocID="{5E5E6349-128D-4AB2-A3B1-BC81A2D336A2}" presName="Image" presStyleLbl="bgShp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A0ECF91C-98A3-4EE2-B22F-5D3467DCF91C}" type="pres">
      <dgm:prSet presAssocID="{5E5E6349-128D-4AB2-A3B1-BC81A2D336A2}" presName="Parent" presStyleLbl="node0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73080-2109-4873-A4D1-B0CC4CBA9C79}" type="pres">
      <dgm:prSet presAssocID="{2BA7C037-1D44-4737-8CFE-65602341AA57}" presName="sibTrans" presStyleCnt="0"/>
      <dgm:spPr/>
    </dgm:pt>
    <dgm:pt modelId="{80AA39AD-44F7-459D-B233-41698B03A106}" type="pres">
      <dgm:prSet presAssocID="{DD4BB552-5E5C-4CC7-8484-B1FD7D2EEFAF}" presName="composite" presStyleCnt="0"/>
      <dgm:spPr/>
    </dgm:pt>
    <dgm:pt modelId="{91B141E7-A470-4B26-9AE6-E8535A7E2708}" type="pres">
      <dgm:prSet presAssocID="{DD4BB552-5E5C-4CC7-8484-B1FD7D2EEFAF}" presName="Image" presStyleLbl="bgShp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9201630-5303-4772-ADF6-8EA1EC79DA45}" type="pres">
      <dgm:prSet presAssocID="{DD4BB552-5E5C-4CC7-8484-B1FD7D2EEFAF}" presName="Parent" presStyleLbl="node0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EE760F-366F-4AA6-B4CC-0070022BDAFB}" type="presOf" srcId="{5E5E6349-128D-4AB2-A3B1-BC81A2D336A2}" destId="{A0ECF91C-98A3-4EE2-B22F-5D3467DCF91C}" srcOrd="0" destOrd="0" presId="urn:microsoft.com/office/officeart/2008/layout/BendingPictureCaption"/>
    <dgm:cxn modelId="{F17A6BC7-481D-4E13-8722-A98CCF5F28C1}" type="presOf" srcId="{F71FCB3C-CF3A-4F74-9847-041898EA8794}" destId="{D5B5F492-29C2-4EE9-84E6-8C5B5B966D47}" srcOrd="0" destOrd="0" presId="urn:microsoft.com/office/officeart/2008/layout/BendingPictureCaption"/>
    <dgm:cxn modelId="{AFF7D3C8-4748-45D2-9775-D2206E037DBE}" srcId="{CACF43FF-269C-4246-8089-97894762149F}" destId="{F71FCB3C-CF3A-4F74-9847-041898EA8794}" srcOrd="0" destOrd="0" parTransId="{29A4CD68-5C2D-41BF-84F5-E1AB88B74EF1}" sibTransId="{3E4B6823-F2F5-467D-B75B-A5DF68E99E8F}"/>
    <dgm:cxn modelId="{2305709E-EFE1-4E8C-A4C7-728D2DD663B4}" srcId="{CACF43FF-269C-4246-8089-97894762149F}" destId="{DD4BB552-5E5C-4CC7-8484-B1FD7D2EEFAF}" srcOrd="2" destOrd="0" parTransId="{5EAB4C33-EC97-404A-8A54-7EADD8164D68}" sibTransId="{27FC6F28-E0EE-401B-9708-7982A36A8DEC}"/>
    <dgm:cxn modelId="{8F60B453-4B2B-4944-A54E-0DD882C02575}" type="presOf" srcId="{DD4BB552-5E5C-4CC7-8484-B1FD7D2EEFAF}" destId="{F9201630-5303-4772-ADF6-8EA1EC79DA45}" srcOrd="0" destOrd="0" presId="urn:microsoft.com/office/officeart/2008/layout/BendingPictureCaption"/>
    <dgm:cxn modelId="{D07B0D78-BF8B-4DF5-8C10-CD6421B4928D}" srcId="{CACF43FF-269C-4246-8089-97894762149F}" destId="{5E5E6349-128D-4AB2-A3B1-BC81A2D336A2}" srcOrd="1" destOrd="0" parTransId="{73FA9A99-ACA9-4E4D-B39D-76CFA33202C6}" sibTransId="{2BA7C037-1D44-4737-8CFE-65602341AA57}"/>
    <dgm:cxn modelId="{2C40A57C-CC30-4847-884A-89FE3A59252E}" type="presOf" srcId="{CACF43FF-269C-4246-8089-97894762149F}" destId="{DB249BFC-11BD-4D17-98E2-E0D4045BC445}" srcOrd="0" destOrd="0" presId="urn:microsoft.com/office/officeart/2008/layout/BendingPictureCaption"/>
    <dgm:cxn modelId="{C447BA29-72F9-40D0-AB1A-353ABAB89F1B}" type="presParOf" srcId="{DB249BFC-11BD-4D17-98E2-E0D4045BC445}" destId="{D92DBD09-DCBC-496A-A81C-858E1EFC417E}" srcOrd="0" destOrd="0" presId="urn:microsoft.com/office/officeart/2008/layout/BendingPictureCaption"/>
    <dgm:cxn modelId="{6669F3CD-2A93-487C-A19A-93A90FCBE54A}" type="presParOf" srcId="{D92DBD09-DCBC-496A-A81C-858E1EFC417E}" destId="{1AE19DF7-D663-41C6-BE08-8931CEB882F3}" srcOrd="0" destOrd="0" presId="urn:microsoft.com/office/officeart/2008/layout/BendingPictureCaption"/>
    <dgm:cxn modelId="{97DAED3F-BE89-43F0-81BE-8CDE73BF92DB}" type="presParOf" srcId="{D92DBD09-DCBC-496A-A81C-858E1EFC417E}" destId="{D5B5F492-29C2-4EE9-84E6-8C5B5B966D47}" srcOrd="1" destOrd="0" presId="urn:microsoft.com/office/officeart/2008/layout/BendingPictureCaption"/>
    <dgm:cxn modelId="{AC8D7923-6498-4E19-A60A-31C2886EACEB}" type="presParOf" srcId="{DB249BFC-11BD-4D17-98E2-E0D4045BC445}" destId="{D2A35332-2F4C-4267-8B44-E30CF13BB543}" srcOrd="1" destOrd="0" presId="urn:microsoft.com/office/officeart/2008/layout/BendingPictureCaption"/>
    <dgm:cxn modelId="{47BDC5B8-DEF4-44F2-B41C-C81C6309837A}" type="presParOf" srcId="{DB249BFC-11BD-4D17-98E2-E0D4045BC445}" destId="{E9FF4F2E-4FD8-4BD8-8367-21EBCB9731C5}" srcOrd="2" destOrd="0" presId="urn:microsoft.com/office/officeart/2008/layout/BendingPictureCaption"/>
    <dgm:cxn modelId="{A3C6CA0C-2438-401F-88D6-A0A5104D07B3}" type="presParOf" srcId="{E9FF4F2E-4FD8-4BD8-8367-21EBCB9731C5}" destId="{25EDD831-4D39-4188-86AC-FB5EC4195EAB}" srcOrd="0" destOrd="0" presId="urn:microsoft.com/office/officeart/2008/layout/BendingPictureCaption"/>
    <dgm:cxn modelId="{0D349345-5FA5-4515-A1EC-F2F365199BAF}" type="presParOf" srcId="{E9FF4F2E-4FD8-4BD8-8367-21EBCB9731C5}" destId="{A0ECF91C-98A3-4EE2-B22F-5D3467DCF91C}" srcOrd="1" destOrd="0" presId="urn:microsoft.com/office/officeart/2008/layout/BendingPictureCaption"/>
    <dgm:cxn modelId="{58B08B8E-22D4-4C50-A80D-75D2320801E5}" type="presParOf" srcId="{DB249BFC-11BD-4D17-98E2-E0D4045BC445}" destId="{88773080-2109-4873-A4D1-B0CC4CBA9C79}" srcOrd="3" destOrd="0" presId="urn:microsoft.com/office/officeart/2008/layout/BendingPictureCaption"/>
    <dgm:cxn modelId="{369EE053-FAB8-480C-910F-4ADB915F0393}" type="presParOf" srcId="{DB249BFC-11BD-4D17-98E2-E0D4045BC445}" destId="{80AA39AD-44F7-459D-B233-41698B03A106}" srcOrd="4" destOrd="0" presId="urn:microsoft.com/office/officeart/2008/layout/BendingPictureCaption"/>
    <dgm:cxn modelId="{9C1DAF0F-A63C-48F4-A12A-AA5BFB8E83CE}" type="presParOf" srcId="{80AA39AD-44F7-459D-B233-41698B03A106}" destId="{91B141E7-A470-4B26-9AE6-E8535A7E2708}" srcOrd="0" destOrd="0" presId="urn:microsoft.com/office/officeart/2008/layout/BendingPictureCaption"/>
    <dgm:cxn modelId="{7AD9C547-BA24-427F-B593-BAB35CC8462F}" type="presParOf" srcId="{80AA39AD-44F7-459D-B233-41698B03A106}" destId="{F9201630-5303-4772-ADF6-8EA1EC79DA45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9C071C-A7F4-48C0-94A9-22798DF52E90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CA836F-FB46-4A05-B823-2FCBB644D8D9}">
      <dgm:prSet phldrT="[Text]"/>
      <dgm:spPr>
        <a:noFill/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1CF9027-F12C-4358-9DE0-3A17D56AFF19}" type="parTrans" cxnId="{3557531D-BCFD-45FC-BE17-66CF2CCF15C1}">
      <dgm:prSet/>
      <dgm:spPr/>
      <dgm:t>
        <a:bodyPr/>
        <a:lstStyle/>
        <a:p>
          <a:endParaRPr lang="en-US"/>
        </a:p>
      </dgm:t>
    </dgm:pt>
    <dgm:pt modelId="{8DCC68DF-0FC4-4E45-9244-4F93CF133501}" type="sibTrans" cxnId="{3557531D-BCFD-45FC-BE17-66CF2CCF15C1}">
      <dgm:prSet/>
      <dgm:spPr/>
      <dgm:t>
        <a:bodyPr/>
        <a:lstStyle/>
        <a:p>
          <a:endParaRPr lang="en-US"/>
        </a:p>
      </dgm:t>
    </dgm:pt>
    <dgm:pt modelId="{9CAFE2CE-8156-43BE-A4A7-D3921A5C4605}">
      <dgm:prSet phldrT="[Text]"/>
      <dgm:spPr>
        <a:noFill/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0DE6E98-AF9F-4775-BD46-44CFE32966CD}" type="parTrans" cxnId="{9BAB93C5-06EF-48D6-A596-0128E9944D02}">
      <dgm:prSet/>
      <dgm:spPr/>
      <dgm:t>
        <a:bodyPr/>
        <a:lstStyle/>
        <a:p>
          <a:endParaRPr lang="en-US"/>
        </a:p>
      </dgm:t>
    </dgm:pt>
    <dgm:pt modelId="{95348997-218F-4BBD-969E-1A82C0AA7FA0}" type="sibTrans" cxnId="{9BAB93C5-06EF-48D6-A596-0128E9944D02}">
      <dgm:prSet/>
      <dgm:spPr/>
      <dgm:t>
        <a:bodyPr/>
        <a:lstStyle/>
        <a:p>
          <a:endParaRPr lang="en-US"/>
        </a:p>
      </dgm:t>
    </dgm:pt>
    <dgm:pt modelId="{082CF5B1-7335-413C-8A5C-B29F82EF6A3E}">
      <dgm:prSet phldrT="[Text]"/>
      <dgm:spPr>
        <a:noFill/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F6D058-26CF-4DF1-831F-43E336883F50}" type="sibTrans" cxnId="{DF880A61-7388-43EC-977F-A97EDF4FBF29}">
      <dgm:prSet/>
      <dgm:spPr/>
      <dgm:t>
        <a:bodyPr/>
        <a:lstStyle/>
        <a:p>
          <a:endParaRPr lang="en-US"/>
        </a:p>
      </dgm:t>
    </dgm:pt>
    <dgm:pt modelId="{E453E53B-5AEA-4CEF-A2A3-7D5CF257A2D6}" type="parTrans" cxnId="{DF880A61-7388-43EC-977F-A97EDF4FBF29}">
      <dgm:prSet/>
      <dgm:spPr/>
      <dgm:t>
        <a:bodyPr/>
        <a:lstStyle/>
        <a:p>
          <a:endParaRPr lang="en-US"/>
        </a:p>
      </dgm:t>
    </dgm:pt>
    <dgm:pt modelId="{A8EF2384-C0DB-4C34-916C-7EDD030B2B08}" type="pres">
      <dgm:prSet presAssocID="{769C071C-A7F4-48C0-94A9-22798DF52E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07B508-62D9-4ED9-B76B-5872AF81F56B}" type="pres">
      <dgm:prSet presAssocID="{3ECA836F-FB46-4A05-B823-2FCBB644D8D9}" presName="composite" presStyleCnt="0"/>
      <dgm:spPr/>
    </dgm:pt>
    <dgm:pt modelId="{AF358405-BDEB-416E-A658-A13F0DF2995A}" type="pres">
      <dgm:prSet presAssocID="{3ECA836F-FB46-4A05-B823-2FCBB644D8D9}" presName="rect1" presStyleLbl="bgShp" presStyleIdx="0" presStyleCnt="3" custLinFactNeighborX="579" custLinFactNeighborY="-10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29A6471B-DD7A-4F84-B749-B67757BC9B6A}" type="pres">
      <dgm:prSet presAssocID="{3ECA836F-FB46-4A05-B823-2FCBB644D8D9}" presName="rect2" presStyleLbl="trBgShp" presStyleIdx="0" presStyleCnt="3" custLinFactY="100000" custLinFactNeighborX="-22817" custLinFactNeighborY="182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08A03-A810-4262-B0EF-ABB96CE39256}" type="pres">
      <dgm:prSet presAssocID="{8DCC68DF-0FC4-4E45-9244-4F93CF133501}" presName="sibTrans" presStyleCnt="0"/>
      <dgm:spPr/>
    </dgm:pt>
    <dgm:pt modelId="{A989899F-802D-4611-B041-FCAF7B23E4C6}" type="pres">
      <dgm:prSet presAssocID="{082CF5B1-7335-413C-8A5C-B29F82EF6A3E}" presName="composite" presStyleCnt="0"/>
      <dgm:spPr/>
    </dgm:pt>
    <dgm:pt modelId="{31AB5B5F-D6F9-47DA-8879-5C4811BB1F23}" type="pres">
      <dgm:prSet presAssocID="{082CF5B1-7335-413C-8A5C-B29F82EF6A3E}" presName="rect1" presStyleLbl="bgShp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BD246D1B-698A-4E1B-AE8F-55FAFE367A66}" type="pres">
      <dgm:prSet presAssocID="{082CF5B1-7335-413C-8A5C-B29F82EF6A3E}" presName="rect2" presStyleLbl="trBgShp" presStyleIdx="1" presStyleCnt="3" custLinFactY="64433" custLinFactNeighborX="-4545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9FB91-FD74-49E6-B3B4-9535FD36952D}" type="pres">
      <dgm:prSet presAssocID="{6EF6D058-26CF-4DF1-831F-43E336883F50}" presName="sibTrans" presStyleCnt="0"/>
      <dgm:spPr/>
    </dgm:pt>
    <dgm:pt modelId="{1754AAF8-19A7-4AD1-8B80-5EA86D523EC6}" type="pres">
      <dgm:prSet presAssocID="{9CAFE2CE-8156-43BE-A4A7-D3921A5C4605}" presName="composite" presStyleCnt="0"/>
      <dgm:spPr/>
    </dgm:pt>
    <dgm:pt modelId="{28D6F821-D45B-4E30-A568-BD0EFF459EBB}" type="pres">
      <dgm:prSet presAssocID="{9CAFE2CE-8156-43BE-A4A7-D3921A5C4605}" presName="rect1" presStyleLbl="bgShp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6D3DFD5-4D16-4E6F-AC03-F38635D59081}" type="pres">
      <dgm:prSet presAssocID="{9CAFE2CE-8156-43BE-A4A7-D3921A5C4605}" presName="rect2" presStyleLbl="trBgShp" presStyleIdx="2" presStyleCnt="3" custLinFactX="-35101" custLinFactY="45379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291F29-B4FF-4DCA-80CC-7101FC08603C}" type="presOf" srcId="{769C071C-A7F4-48C0-94A9-22798DF52E90}" destId="{A8EF2384-C0DB-4C34-916C-7EDD030B2B08}" srcOrd="0" destOrd="0" presId="urn:microsoft.com/office/officeart/2008/layout/BendingPictureSemiTransparentText"/>
    <dgm:cxn modelId="{B66470A4-4435-4DB4-970C-EE40BE6B6EC3}" type="presOf" srcId="{3ECA836F-FB46-4A05-B823-2FCBB644D8D9}" destId="{29A6471B-DD7A-4F84-B749-B67757BC9B6A}" srcOrd="0" destOrd="0" presId="urn:microsoft.com/office/officeart/2008/layout/BendingPictureSemiTransparentText"/>
    <dgm:cxn modelId="{3557531D-BCFD-45FC-BE17-66CF2CCF15C1}" srcId="{769C071C-A7F4-48C0-94A9-22798DF52E90}" destId="{3ECA836F-FB46-4A05-B823-2FCBB644D8D9}" srcOrd="0" destOrd="0" parTransId="{91CF9027-F12C-4358-9DE0-3A17D56AFF19}" sibTransId="{8DCC68DF-0FC4-4E45-9244-4F93CF133501}"/>
    <dgm:cxn modelId="{FB044729-39A4-482A-B10E-2D233EC8E78B}" type="presOf" srcId="{9CAFE2CE-8156-43BE-A4A7-D3921A5C4605}" destId="{66D3DFD5-4D16-4E6F-AC03-F38635D59081}" srcOrd="0" destOrd="0" presId="urn:microsoft.com/office/officeart/2008/layout/BendingPictureSemiTransparentText"/>
    <dgm:cxn modelId="{FD63CFDC-F3FA-405B-9542-6E3A39E5C348}" type="presOf" srcId="{082CF5B1-7335-413C-8A5C-B29F82EF6A3E}" destId="{BD246D1B-698A-4E1B-AE8F-55FAFE367A66}" srcOrd="0" destOrd="0" presId="urn:microsoft.com/office/officeart/2008/layout/BendingPictureSemiTransparentText"/>
    <dgm:cxn modelId="{9BAB93C5-06EF-48D6-A596-0128E9944D02}" srcId="{769C071C-A7F4-48C0-94A9-22798DF52E90}" destId="{9CAFE2CE-8156-43BE-A4A7-D3921A5C4605}" srcOrd="2" destOrd="0" parTransId="{00DE6E98-AF9F-4775-BD46-44CFE32966CD}" sibTransId="{95348997-218F-4BBD-969E-1A82C0AA7FA0}"/>
    <dgm:cxn modelId="{DF880A61-7388-43EC-977F-A97EDF4FBF29}" srcId="{769C071C-A7F4-48C0-94A9-22798DF52E90}" destId="{082CF5B1-7335-413C-8A5C-B29F82EF6A3E}" srcOrd="1" destOrd="0" parTransId="{E453E53B-5AEA-4CEF-A2A3-7D5CF257A2D6}" sibTransId="{6EF6D058-26CF-4DF1-831F-43E336883F50}"/>
    <dgm:cxn modelId="{A3BA87F5-D2C4-4864-A5E9-1CB5A124F296}" type="presParOf" srcId="{A8EF2384-C0DB-4C34-916C-7EDD030B2B08}" destId="{A507B508-62D9-4ED9-B76B-5872AF81F56B}" srcOrd="0" destOrd="0" presId="urn:microsoft.com/office/officeart/2008/layout/BendingPictureSemiTransparentText"/>
    <dgm:cxn modelId="{03DFA911-8F7A-4F70-A3DD-ECBB2E0545C7}" type="presParOf" srcId="{A507B508-62D9-4ED9-B76B-5872AF81F56B}" destId="{AF358405-BDEB-416E-A658-A13F0DF2995A}" srcOrd="0" destOrd="0" presId="urn:microsoft.com/office/officeart/2008/layout/BendingPictureSemiTransparentText"/>
    <dgm:cxn modelId="{712D25A1-BDBB-425B-B868-E554859E27D0}" type="presParOf" srcId="{A507B508-62D9-4ED9-B76B-5872AF81F56B}" destId="{29A6471B-DD7A-4F84-B749-B67757BC9B6A}" srcOrd="1" destOrd="0" presId="urn:microsoft.com/office/officeart/2008/layout/BendingPictureSemiTransparentText"/>
    <dgm:cxn modelId="{2C118499-533B-4D61-81FD-2251179CCE18}" type="presParOf" srcId="{A8EF2384-C0DB-4C34-916C-7EDD030B2B08}" destId="{A1308A03-A810-4262-B0EF-ABB96CE39256}" srcOrd="1" destOrd="0" presId="urn:microsoft.com/office/officeart/2008/layout/BendingPictureSemiTransparentText"/>
    <dgm:cxn modelId="{03A74893-0C53-43E6-8F8F-D04A9FED03B6}" type="presParOf" srcId="{A8EF2384-C0DB-4C34-916C-7EDD030B2B08}" destId="{A989899F-802D-4611-B041-FCAF7B23E4C6}" srcOrd="2" destOrd="0" presId="urn:microsoft.com/office/officeart/2008/layout/BendingPictureSemiTransparentText"/>
    <dgm:cxn modelId="{2648BB8F-A494-4931-B3CC-C5EE22DBB95D}" type="presParOf" srcId="{A989899F-802D-4611-B041-FCAF7B23E4C6}" destId="{31AB5B5F-D6F9-47DA-8879-5C4811BB1F23}" srcOrd="0" destOrd="0" presId="urn:microsoft.com/office/officeart/2008/layout/BendingPictureSemiTransparentText"/>
    <dgm:cxn modelId="{053FD011-A726-4F65-A65B-7874C48C3333}" type="presParOf" srcId="{A989899F-802D-4611-B041-FCAF7B23E4C6}" destId="{BD246D1B-698A-4E1B-AE8F-55FAFE367A66}" srcOrd="1" destOrd="0" presId="urn:microsoft.com/office/officeart/2008/layout/BendingPictureSemiTransparentText"/>
    <dgm:cxn modelId="{BA261B19-D1F4-412D-99B1-E7AAED0553BD}" type="presParOf" srcId="{A8EF2384-C0DB-4C34-916C-7EDD030B2B08}" destId="{C0A9FB91-FD74-49E6-B3B4-9535FD36952D}" srcOrd="3" destOrd="0" presId="urn:microsoft.com/office/officeart/2008/layout/BendingPictureSemiTransparentText"/>
    <dgm:cxn modelId="{30D536D1-1071-4994-B04E-63F14B034482}" type="presParOf" srcId="{A8EF2384-C0DB-4C34-916C-7EDD030B2B08}" destId="{1754AAF8-19A7-4AD1-8B80-5EA86D523EC6}" srcOrd="4" destOrd="0" presId="urn:microsoft.com/office/officeart/2008/layout/BendingPictureSemiTransparentText"/>
    <dgm:cxn modelId="{31B5B12B-2902-462F-8370-32B8BC179D6A}" type="presParOf" srcId="{1754AAF8-19A7-4AD1-8B80-5EA86D523EC6}" destId="{28D6F821-D45B-4E30-A568-BD0EFF459EBB}" srcOrd="0" destOrd="0" presId="urn:microsoft.com/office/officeart/2008/layout/BendingPictureSemiTransparentText"/>
    <dgm:cxn modelId="{A208AEC3-AAE7-4882-A1C5-F8F4D860921A}" type="presParOf" srcId="{1754AAF8-19A7-4AD1-8B80-5EA86D523EC6}" destId="{66D3DFD5-4D16-4E6F-AC03-F38635D59081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50B8A4-DDE2-4E29-90A5-CBE32374E8D5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6C446-22E6-4246-A9A6-7304D56715E9}">
      <dgm:prSet phldrT="[Text]"/>
      <dgm:spPr>
        <a:solidFill>
          <a:srgbClr val="C00000"/>
        </a:solidFill>
      </dgm:spPr>
      <dgm:t>
        <a:bodyPr/>
        <a:lstStyle/>
        <a:p>
          <a:r>
            <a:rPr lang="en-US" baseline="0" dirty="0" smtClean="0"/>
            <a:t> </a:t>
          </a:r>
          <a:r>
            <a:rPr lang="en-US" b="0" baseline="0" dirty="0" smtClean="0"/>
            <a:t>Film</a:t>
          </a:r>
          <a:endParaRPr lang="en-US" b="0" dirty="0"/>
        </a:p>
      </dgm:t>
    </dgm:pt>
    <dgm:pt modelId="{43A949CB-3F62-40EC-B984-42E714663520}" type="parTrans" cxnId="{A0E8FB74-E5BD-40C5-BD14-CF482B3DFDEE}">
      <dgm:prSet/>
      <dgm:spPr/>
      <dgm:t>
        <a:bodyPr/>
        <a:lstStyle/>
        <a:p>
          <a:endParaRPr lang="en-US"/>
        </a:p>
      </dgm:t>
    </dgm:pt>
    <dgm:pt modelId="{CF72DF57-6336-4F57-8DB7-3044CEBE4C26}" type="sibTrans" cxnId="{A0E8FB74-E5BD-40C5-BD14-CF482B3DFDEE}">
      <dgm:prSet/>
      <dgm:spPr/>
      <dgm:t>
        <a:bodyPr/>
        <a:lstStyle/>
        <a:p>
          <a:endParaRPr lang="en-US"/>
        </a:p>
      </dgm:t>
    </dgm:pt>
    <dgm:pt modelId="{4EFBC492-0D80-4796-8A36-927F96477C63}">
      <dgm:prSet phldrT="[Text]"/>
      <dgm:spPr/>
      <dgm:t>
        <a:bodyPr/>
        <a:lstStyle/>
        <a:p>
          <a:r>
            <a:rPr lang="en-US" dirty="0" smtClean="0"/>
            <a:t>Format</a:t>
          </a:r>
          <a:endParaRPr lang="en-US" dirty="0"/>
        </a:p>
      </dgm:t>
    </dgm:pt>
    <dgm:pt modelId="{9657597D-95C8-4B46-8B5C-8BA0F63446FF}" type="parTrans" cxnId="{16A948ED-6031-4CA8-B5BE-377CF72C88D0}">
      <dgm:prSet/>
      <dgm:spPr/>
      <dgm:t>
        <a:bodyPr/>
        <a:lstStyle/>
        <a:p>
          <a:endParaRPr lang="en-US"/>
        </a:p>
      </dgm:t>
    </dgm:pt>
    <dgm:pt modelId="{A77FC624-BFCF-43EC-9A37-CD1F6E79481A}" type="sibTrans" cxnId="{16A948ED-6031-4CA8-B5BE-377CF72C88D0}">
      <dgm:prSet/>
      <dgm:spPr/>
      <dgm:t>
        <a:bodyPr/>
        <a:lstStyle/>
        <a:p>
          <a:endParaRPr lang="en-US"/>
        </a:p>
      </dgm:t>
    </dgm:pt>
    <dgm:pt modelId="{D8DA3188-866A-45C5-87ED-72BFF043DBD4}">
      <dgm:prSet phldrT="[Text]"/>
      <dgm:spPr/>
      <dgm:t>
        <a:bodyPr/>
        <a:lstStyle/>
        <a:p>
          <a:r>
            <a:rPr lang="en-US" dirty="0" smtClean="0"/>
            <a:t>Load</a:t>
          </a:r>
          <a:endParaRPr lang="en-US" dirty="0"/>
        </a:p>
      </dgm:t>
    </dgm:pt>
    <dgm:pt modelId="{791B8F9B-2B8E-4697-BAE0-06F22294F913}" type="parTrans" cxnId="{F12FA567-026E-4CDF-B5FC-1E161DE1D3C4}">
      <dgm:prSet/>
      <dgm:spPr/>
      <dgm:t>
        <a:bodyPr/>
        <a:lstStyle/>
        <a:p>
          <a:endParaRPr lang="en-US"/>
        </a:p>
      </dgm:t>
    </dgm:pt>
    <dgm:pt modelId="{2C6E7126-D76A-4F8B-A76C-826A7D8A5FB6}" type="sibTrans" cxnId="{F12FA567-026E-4CDF-B5FC-1E161DE1D3C4}">
      <dgm:prSet/>
      <dgm:spPr/>
      <dgm:t>
        <a:bodyPr/>
        <a:lstStyle/>
        <a:p>
          <a:endParaRPr lang="en-US"/>
        </a:p>
      </dgm:t>
    </dgm:pt>
    <dgm:pt modelId="{17118DB1-2D31-44AC-9120-04407562CAEA}">
      <dgm:prSet/>
      <dgm:spPr/>
      <dgm:t>
        <a:bodyPr/>
        <a:lstStyle/>
        <a:p>
          <a:r>
            <a:rPr lang="en-US" dirty="0" smtClean="0"/>
            <a:t>Watch</a:t>
          </a:r>
          <a:endParaRPr lang="en-US" dirty="0"/>
        </a:p>
      </dgm:t>
    </dgm:pt>
    <dgm:pt modelId="{E2171771-51C5-498B-9B9C-B7C3AE1A5AB6}" type="parTrans" cxnId="{DB74DD22-7572-4A94-B7BC-87E5C6F704FD}">
      <dgm:prSet/>
      <dgm:spPr/>
      <dgm:t>
        <a:bodyPr/>
        <a:lstStyle/>
        <a:p>
          <a:endParaRPr lang="en-US"/>
        </a:p>
      </dgm:t>
    </dgm:pt>
    <dgm:pt modelId="{7319A987-0068-4D25-8DA3-3E5273363CEC}" type="sibTrans" cxnId="{DB74DD22-7572-4A94-B7BC-87E5C6F704FD}">
      <dgm:prSet/>
      <dgm:spPr/>
      <dgm:t>
        <a:bodyPr/>
        <a:lstStyle/>
        <a:p>
          <a:endParaRPr lang="en-US"/>
        </a:p>
      </dgm:t>
    </dgm:pt>
    <dgm:pt modelId="{AC90BDA2-4F3F-47F7-B657-15FCE24E3BB7}" type="pres">
      <dgm:prSet presAssocID="{0E50B8A4-DDE2-4E29-90A5-CBE32374E8D5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107EE5EC-9026-45A4-97B1-87CED14F8BCF}" type="pres">
      <dgm:prSet presAssocID="{BA26C446-22E6-4246-A9A6-7304D56715E9}" presName="composite" presStyleCnt="0"/>
      <dgm:spPr/>
    </dgm:pt>
    <dgm:pt modelId="{E9E0F8B5-BAF7-4DD9-BED6-46F810A12D68}" type="pres">
      <dgm:prSet presAssocID="{BA26C446-22E6-4246-A9A6-7304D56715E9}" presName="Image" presStyleLbl="bgShp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009653ED-14DC-4438-A11F-5A7402A43804}" type="pres">
      <dgm:prSet presAssocID="{BA26C446-22E6-4246-A9A6-7304D56715E9}" presName="Parent" presStyleLbl="node0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E8D54-CCC8-4738-8C95-26AA930B23D0}" type="pres">
      <dgm:prSet presAssocID="{CF72DF57-6336-4F57-8DB7-3044CEBE4C26}" presName="sibTrans" presStyleCnt="0"/>
      <dgm:spPr/>
    </dgm:pt>
    <dgm:pt modelId="{DB1BCCC2-8A08-4E86-9DD2-A6499084D17E}" type="pres">
      <dgm:prSet presAssocID="{4EFBC492-0D80-4796-8A36-927F96477C63}" presName="composite" presStyleCnt="0"/>
      <dgm:spPr/>
    </dgm:pt>
    <dgm:pt modelId="{E3709E1C-0A49-45F5-A076-F10E313DBC09}" type="pres">
      <dgm:prSet presAssocID="{4EFBC492-0D80-4796-8A36-927F96477C63}" presName="Image" presStyleLbl="bgShp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80897F4B-4AB7-4955-A836-CD8283D108B8}" type="pres">
      <dgm:prSet presAssocID="{4EFBC492-0D80-4796-8A36-927F96477C63}" presName="Parent" presStyleLbl="node0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55BF7-43DA-400A-8060-98A52D59A818}" type="pres">
      <dgm:prSet presAssocID="{A77FC624-BFCF-43EC-9A37-CD1F6E79481A}" presName="sibTrans" presStyleCnt="0"/>
      <dgm:spPr/>
    </dgm:pt>
    <dgm:pt modelId="{F45C344D-3124-4E11-86A6-CF46CD59D5A0}" type="pres">
      <dgm:prSet presAssocID="{D8DA3188-866A-45C5-87ED-72BFF043DBD4}" presName="composite" presStyleCnt="0"/>
      <dgm:spPr/>
    </dgm:pt>
    <dgm:pt modelId="{A455DB42-B397-4B6F-8ACC-C50A18C3A39C}" type="pres">
      <dgm:prSet presAssocID="{D8DA3188-866A-45C5-87ED-72BFF043DBD4}" presName="Image" presStyleLbl="bgShp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11067FB0-D930-43C8-8057-760DBE8DD7F4}" type="pres">
      <dgm:prSet presAssocID="{D8DA3188-866A-45C5-87ED-72BFF043DBD4}" presName="Parent" presStyleLbl="node0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0B668-4237-4356-889A-A93AC4EE2436}" type="pres">
      <dgm:prSet presAssocID="{2C6E7126-D76A-4F8B-A76C-826A7D8A5FB6}" presName="sibTrans" presStyleCnt="0"/>
      <dgm:spPr/>
    </dgm:pt>
    <dgm:pt modelId="{AB43196A-9EDD-468F-8D52-8D47F11596BE}" type="pres">
      <dgm:prSet presAssocID="{17118DB1-2D31-44AC-9120-04407562CAEA}" presName="composite" presStyleCnt="0"/>
      <dgm:spPr/>
    </dgm:pt>
    <dgm:pt modelId="{C919D4BD-1244-4EB8-82B6-329FA8349B5A}" type="pres">
      <dgm:prSet presAssocID="{17118DB1-2D31-44AC-9120-04407562CAEA}" presName="Image" presStyleLbl="bgShp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FE73068F-F8B5-4850-B983-2E1B1321EE5E}" type="pres">
      <dgm:prSet presAssocID="{17118DB1-2D31-44AC-9120-04407562CAEA}" presName="Parent" presStyleLbl="node0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2FA567-026E-4CDF-B5FC-1E161DE1D3C4}" srcId="{0E50B8A4-DDE2-4E29-90A5-CBE32374E8D5}" destId="{D8DA3188-866A-45C5-87ED-72BFF043DBD4}" srcOrd="2" destOrd="0" parTransId="{791B8F9B-2B8E-4697-BAE0-06F22294F913}" sibTransId="{2C6E7126-D76A-4F8B-A76C-826A7D8A5FB6}"/>
    <dgm:cxn modelId="{A75F7DBB-4193-40DA-BC11-ED1DA89DF031}" type="presOf" srcId="{0E50B8A4-DDE2-4E29-90A5-CBE32374E8D5}" destId="{AC90BDA2-4F3F-47F7-B657-15FCE24E3BB7}" srcOrd="0" destOrd="0" presId="urn:microsoft.com/office/officeart/2008/layout/BendingPictureCaption"/>
    <dgm:cxn modelId="{DD9A1DF1-BEFF-4D6F-BA9E-08D57A920C3C}" type="presOf" srcId="{BA26C446-22E6-4246-A9A6-7304D56715E9}" destId="{009653ED-14DC-4438-A11F-5A7402A43804}" srcOrd="0" destOrd="0" presId="urn:microsoft.com/office/officeart/2008/layout/BendingPictureCaption"/>
    <dgm:cxn modelId="{DB74DD22-7572-4A94-B7BC-87E5C6F704FD}" srcId="{0E50B8A4-DDE2-4E29-90A5-CBE32374E8D5}" destId="{17118DB1-2D31-44AC-9120-04407562CAEA}" srcOrd="3" destOrd="0" parTransId="{E2171771-51C5-498B-9B9C-B7C3AE1A5AB6}" sibTransId="{7319A987-0068-4D25-8DA3-3E5273363CEC}"/>
    <dgm:cxn modelId="{0B72F66A-02EC-448D-BA1E-4EF6D8E173A7}" type="presOf" srcId="{17118DB1-2D31-44AC-9120-04407562CAEA}" destId="{FE73068F-F8B5-4850-B983-2E1B1321EE5E}" srcOrd="0" destOrd="0" presId="urn:microsoft.com/office/officeart/2008/layout/BendingPictureCaption"/>
    <dgm:cxn modelId="{16A948ED-6031-4CA8-B5BE-377CF72C88D0}" srcId="{0E50B8A4-DDE2-4E29-90A5-CBE32374E8D5}" destId="{4EFBC492-0D80-4796-8A36-927F96477C63}" srcOrd="1" destOrd="0" parTransId="{9657597D-95C8-4B46-8B5C-8BA0F63446FF}" sibTransId="{A77FC624-BFCF-43EC-9A37-CD1F6E79481A}"/>
    <dgm:cxn modelId="{1789D1AE-10AC-4F82-B802-2D964898ABDD}" type="presOf" srcId="{4EFBC492-0D80-4796-8A36-927F96477C63}" destId="{80897F4B-4AB7-4955-A836-CD8283D108B8}" srcOrd="0" destOrd="0" presId="urn:microsoft.com/office/officeart/2008/layout/BendingPictureCaption"/>
    <dgm:cxn modelId="{A0E8FB74-E5BD-40C5-BD14-CF482B3DFDEE}" srcId="{0E50B8A4-DDE2-4E29-90A5-CBE32374E8D5}" destId="{BA26C446-22E6-4246-A9A6-7304D56715E9}" srcOrd="0" destOrd="0" parTransId="{43A949CB-3F62-40EC-B984-42E714663520}" sibTransId="{CF72DF57-6336-4F57-8DB7-3044CEBE4C26}"/>
    <dgm:cxn modelId="{C1005F0C-EF58-4D68-B9CD-755C562981DB}" type="presOf" srcId="{D8DA3188-866A-45C5-87ED-72BFF043DBD4}" destId="{11067FB0-D930-43C8-8057-760DBE8DD7F4}" srcOrd="0" destOrd="0" presId="urn:microsoft.com/office/officeart/2008/layout/BendingPictureCaption"/>
    <dgm:cxn modelId="{9573F8E9-A849-4A42-B277-135CC1865669}" type="presParOf" srcId="{AC90BDA2-4F3F-47F7-B657-15FCE24E3BB7}" destId="{107EE5EC-9026-45A4-97B1-87CED14F8BCF}" srcOrd="0" destOrd="0" presId="urn:microsoft.com/office/officeart/2008/layout/BendingPictureCaption"/>
    <dgm:cxn modelId="{A10A6FEA-1837-495E-9FD0-2124044BC530}" type="presParOf" srcId="{107EE5EC-9026-45A4-97B1-87CED14F8BCF}" destId="{E9E0F8B5-BAF7-4DD9-BED6-46F810A12D68}" srcOrd="0" destOrd="0" presId="urn:microsoft.com/office/officeart/2008/layout/BendingPictureCaption"/>
    <dgm:cxn modelId="{F7EA8FF9-13EB-4614-A026-18F7093621D3}" type="presParOf" srcId="{107EE5EC-9026-45A4-97B1-87CED14F8BCF}" destId="{009653ED-14DC-4438-A11F-5A7402A43804}" srcOrd="1" destOrd="0" presId="urn:microsoft.com/office/officeart/2008/layout/BendingPictureCaption"/>
    <dgm:cxn modelId="{FBF13090-7085-48EA-8F84-56C80CE3CF05}" type="presParOf" srcId="{AC90BDA2-4F3F-47F7-B657-15FCE24E3BB7}" destId="{6E2E8D54-CCC8-4738-8C95-26AA930B23D0}" srcOrd="1" destOrd="0" presId="urn:microsoft.com/office/officeart/2008/layout/BendingPictureCaption"/>
    <dgm:cxn modelId="{379CDB14-13F7-4BEC-A34A-5FF40DB3AA9F}" type="presParOf" srcId="{AC90BDA2-4F3F-47F7-B657-15FCE24E3BB7}" destId="{DB1BCCC2-8A08-4E86-9DD2-A6499084D17E}" srcOrd="2" destOrd="0" presId="urn:microsoft.com/office/officeart/2008/layout/BendingPictureCaption"/>
    <dgm:cxn modelId="{FE23D2BB-ED69-425F-88CF-80184828BFDF}" type="presParOf" srcId="{DB1BCCC2-8A08-4E86-9DD2-A6499084D17E}" destId="{E3709E1C-0A49-45F5-A076-F10E313DBC09}" srcOrd="0" destOrd="0" presId="urn:microsoft.com/office/officeart/2008/layout/BendingPictureCaption"/>
    <dgm:cxn modelId="{6B4DF370-DDFA-417B-B279-EBD57AD1E8DD}" type="presParOf" srcId="{DB1BCCC2-8A08-4E86-9DD2-A6499084D17E}" destId="{80897F4B-4AB7-4955-A836-CD8283D108B8}" srcOrd="1" destOrd="0" presId="urn:microsoft.com/office/officeart/2008/layout/BendingPictureCaption"/>
    <dgm:cxn modelId="{C9C7114C-5CFE-4A83-8431-6ECC2BEA655C}" type="presParOf" srcId="{AC90BDA2-4F3F-47F7-B657-15FCE24E3BB7}" destId="{5C255BF7-43DA-400A-8060-98A52D59A818}" srcOrd="3" destOrd="0" presId="urn:microsoft.com/office/officeart/2008/layout/BendingPictureCaption"/>
    <dgm:cxn modelId="{93C69634-06E0-4A9C-B238-F2307B79B3B0}" type="presParOf" srcId="{AC90BDA2-4F3F-47F7-B657-15FCE24E3BB7}" destId="{F45C344D-3124-4E11-86A6-CF46CD59D5A0}" srcOrd="4" destOrd="0" presId="urn:microsoft.com/office/officeart/2008/layout/BendingPictureCaption"/>
    <dgm:cxn modelId="{081B8D01-CDE8-4100-9E6E-759CA9CF7E65}" type="presParOf" srcId="{F45C344D-3124-4E11-86A6-CF46CD59D5A0}" destId="{A455DB42-B397-4B6F-8ACC-C50A18C3A39C}" srcOrd="0" destOrd="0" presId="urn:microsoft.com/office/officeart/2008/layout/BendingPictureCaption"/>
    <dgm:cxn modelId="{4DCF1546-C0E9-45B2-99A6-8EFB5B12499C}" type="presParOf" srcId="{F45C344D-3124-4E11-86A6-CF46CD59D5A0}" destId="{11067FB0-D930-43C8-8057-760DBE8DD7F4}" srcOrd="1" destOrd="0" presId="urn:microsoft.com/office/officeart/2008/layout/BendingPictureCaption"/>
    <dgm:cxn modelId="{B6D53102-CB78-4BD7-86F3-8A9A012D030D}" type="presParOf" srcId="{AC90BDA2-4F3F-47F7-B657-15FCE24E3BB7}" destId="{98A0B668-4237-4356-889A-A93AC4EE2436}" srcOrd="5" destOrd="0" presId="urn:microsoft.com/office/officeart/2008/layout/BendingPictureCaption"/>
    <dgm:cxn modelId="{B9CC4D90-4E71-44FF-AF86-511188583045}" type="presParOf" srcId="{AC90BDA2-4F3F-47F7-B657-15FCE24E3BB7}" destId="{AB43196A-9EDD-468F-8D52-8D47F11596BE}" srcOrd="6" destOrd="0" presId="urn:microsoft.com/office/officeart/2008/layout/BendingPictureCaption"/>
    <dgm:cxn modelId="{A5E0609D-9657-4566-A695-9F8133D426B2}" type="presParOf" srcId="{AB43196A-9EDD-468F-8D52-8D47F11596BE}" destId="{C919D4BD-1244-4EB8-82B6-329FA8349B5A}" srcOrd="0" destOrd="0" presId="urn:microsoft.com/office/officeart/2008/layout/BendingPictureCaption"/>
    <dgm:cxn modelId="{1A020A2A-EFD8-4217-92EB-99A26AFA3F35}" type="presParOf" srcId="{AB43196A-9EDD-468F-8D52-8D47F11596BE}" destId="{FE73068F-F8B5-4850-B983-2E1B1321EE5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02C0E1-78DD-44B4-81C5-05F696235F60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000DD0-4818-4797-B5EC-D9B51B6A5D6E}">
      <dgm:prSet phldrT="[Text]"/>
      <dgm:spPr>
        <a:noFill/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0D1CA8F-987B-47E9-85D0-46222FCB0AC7}" type="parTrans" cxnId="{60E6CE8E-7071-444A-BFE1-2EAC38BACD06}">
      <dgm:prSet/>
      <dgm:spPr/>
      <dgm:t>
        <a:bodyPr/>
        <a:lstStyle/>
        <a:p>
          <a:endParaRPr lang="en-US"/>
        </a:p>
      </dgm:t>
    </dgm:pt>
    <dgm:pt modelId="{252FBCA8-5F93-499E-BC9B-CDFA370421C4}" type="sibTrans" cxnId="{60E6CE8E-7071-444A-BFE1-2EAC38BACD06}">
      <dgm:prSet/>
      <dgm:spPr/>
      <dgm:t>
        <a:bodyPr/>
        <a:lstStyle/>
        <a:p>
          <a:endParaRPr lang="en-US"/>
        </a:p>
      </dgm:t>
    </dgm:pt>
    <dgm:pt modelId="{F53F4899-0E27-41E3-95E8-AF34A124536A}">
      <dgm:prSet phldrT="[Text]"/>
      <dgm:spPr>
        <a:noFill/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EC628E4-D6B7-4633-B64E-101BF04C015C}" type="parTrans" cxnId="{251CB0E3-F747-4302-B20B-C6C00FFD16F9}">
      <dgm:prSet/>
      <dgm:spPr/>
      <dgm:t>
        <a:bodyPr/>
        <a:lstStyle/>
        <a:p>
          <a:endParaRPr lang="en-US"/>
        </a:p>
      </dgm:t>
    </dgm:pt>
    <dgm:pt modelId="{6F3B513E-9CF8-4104-8E4F-C560736D20AE}" type="sibTrans" cxnId="{251CB0E3-F747-4302-B20B-C6C00FFD16F9}">
      <dgm:prSet/>
      <dgm:spPr/>
      <dgm:t>
        <a:bodyPr/>
        <a:lstStyle/>
        <a:p>
          <a:endParaRPr lang="en-US"/>
        </a:p>
      </dgm:t>
    </dgm:pt>
    <dgm:pt modelId="{F2653C0D-93C0-47FD-A7D4-E9A6A8C26B63}" type="pres">
      <dgm:prSet presAssocID="{F102C0E1-78DD-44B4-81C5-05F696235F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D5B4F9-5DC0-4F87-AF8A-444BECE70182}" type="pres">
      <dgm:prSet presAssocID="{8B000DD0-4818-4797-B5EC-D9B51B6A5D6E}" presName="composite" presStyleCnt="0"/>
      <dgm:spPr/>
    </dgm:pt>
    <dgm:pt modelId="{DFE01BF4-0C78-4C30-A0E6-732478430336}" type="pres">
      <dgm:prSet presAssocID="{8B000DD0-4818-4797-B5EC-D9B51B6A5D6E}" presName="rect1" presStyleLbl="bgShp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B9036EED-5A4B-4BE5-823C-4B90A1F516DC}" type="pres">
      <dgm:prSet presAssocID="{8B000DD0-4818-4797-B5EC-D9B51B6A5D6E}" presName="rect2" presStyleLbl="trBgShp" presStyleIdx="0" presStyleCnt="2" custLinFactNeighborX="2230" custLinFactNeighborY="90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53D8B-8351-4AC0-81CF-9FBAAC81B78F}" type="pres">
      <dgm:prSet presAssocID="{252FBCA8-5F93-499E-BC9B-CDFA370421C4}" presName="sibTrans" presStyleCnt="0"/>
      <dgm:spPr/>
    </dgm:pt>
    <dgm:pt modelId="{B6CEC88A-26E5-4220-B03F-FB32300A05DF}" type="pres">
      <dgm:prSet presAssocID="{F53F4899-0E27-41E3-95E8-AF34A124536A}" presName="composite" presStyleCnt="0"/>
      <dgm:spPr/>
    </dgm:pt>
    <dgm:pt modelId="{1B5AB236-CC5D-4933-B382-CF759BB3D9BE}" type="pres">
      <dgm:prSet presAssocID="{F53F4899-0E27-41E3-95E8-AF34A124536A}" presName="rect1" presStyleLbl="bgShp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3325227-97B4-44D0-BCBA-80B0519A7DEE}" type="pres">
      <dgm:prSet presAssocID="{F53F4899-0E27-41E3-95E8-AF34A124536A}" presName="rect2" presStyleLbl="tr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1CB0E3-F747-4302-B20B-C6C00FFD16F9}" srcId="{F102C0E1-78DD-44B4-81C5-05F696235F60}" destId="{F53F4899-0E27-41E3-95E8-AF34A124536A}" srcOrd="1" destOrd="0" parTransId="{4EC628E4-D6B7-4633-B64E-101BF04C015C}" sibTransId="{6F3B513E-9CF8-4104-8E4F-C560736D20AE}"/>
    <dgm:cxn modelId="{64BCB870-7640-494D-AB34-A157B5879AF8}" type="presOf" srcId="{8B000DD0-4818-4797-B5EC-D9B51B6A5D6E}" destId="{B9036EED-5A4B-4BE5-823C-4B90A1F516DC}" srcOrd="0" destOrd="0" presId="urn:microsoft.com/office/officeart/2008/layout/BendingPictureSemiTransparentText"/>
    <dgm:cxn modelId="{D32958C1-B294-4992-9335-2DDEA7AD3B6F}" type="presOf" srcId="{F53F4899-0E27-41E3-95E8-AF34A124536A}" destId="{93325227-97B4-44D0-BCBA-80B0519A7DEE}" srcOrd="0" destOrd="0" presId="urn:microsoft.com/office/officeart/2008/layout/BendingPictureSemiTransparentText"/>
    <dgm:cxn modelId="{B62DEB1E-3BFC-4F93-AEFA-BD2E0ED8A509}" type="presOf" srcId="{F102C0E1-78DD-44B4-81C5-05F696235F60}" destId="{F2653C0D-93C0-47FD-A7D4-E9A6A8C26B63}" srcOrd="0" destOrd="0" presId="urn:microsoft.com/office/officeart/2008/layout/BendingPictureSemiTransparentText"/>
    <dgm:cxn modelId="{60E6CE8E-7071-444A-BFE1-2EAC38BACD06}" srcId="{F102C0E1-78DD-44B4-81C5-05F696235F60}" destId="{8B000DD0-4818-4797-B5EC-D9B51B6A5D6E}" srcOrd="0" destOrd="0" parTransId="{80D1CA8F-987B-47E9-85D0-46222FCB0AC7}" sibTransId="{252FBCA8-5F93-499E-BC9B-CDFA370421C4}"/>
    <dgm:cxn modelId="{E5E56034-66E0-4358-ADEE-BDCE46CFAC74}" type="presParOf" srcId="{F2653C0D-93C0-47FD-A7D4-E9A6A8C26B63}" destId="{E5D5B4F9-5DC0-4F87-AF8A-444BECE70182}" srcOrd="0" destOrd="0" presId="urn:microsoft.com/office/officeart/2008/layout/BendingPictureSemiTransparentText"/>
    <dgm:cxn modelId="{CFBD415E-DCD8-4F4C-8B04-815B3B849145}" type="presParOf" srcId="{E5D5B4F9-5DC0-4F87-AF8A-444BECE70182}" destId="{DFE01BF4-0C78-4C30-A0E6-732478430336}" srcOrd="0" destOrd="0" presId="urn:microsoft.com/office/officeart/2008/layout/BendingPictureSemiTransparentText"/>
    <dgm:cxn modelId="{20092E5A-85E1-4859-9ADD-57857855F909}" type="presParOf" srcId="{E5D5B4F9-5DC0-4F87-AF8A-444BECE70182}" destId="{B9036EED-5A4B-4BE5-823C-4B90A1F516DC}" srcOrd="1" destOrd="0" presId="urn:microsoft.com/office/officeart/2008/layout/BendingPictureSemiTransparentText"/>
    <dgm:cxn modelId="{FF743AF2-433C-46C9-BA0A-1B6459E674AC}" type="presParOf" srcId="{F2653C0D-93C0-47FD-A7D4-E9A6A8C26B63}" destId="{51453D8B-8351-4AC0-81CF-9FBAAC81B78F}" srcOrd="1" destOrd="0" presId="urn:microsoft.com/office/officeart/2008/layout/BendingPictureSemiTransparentText"/>
    <dgm:cxn modelId="{25FA8922-9F2F-4CA5-948E-8847305F418A}" type="presParOf" srcId="{F2653C0D-93C0-47FD-A7D4-E9A6A8C26B63}" destId="{B6CEC88A-26E5-4220-B03F-FB32300A05DF}" srcOrd="2" destOrd="0" presId="urn:microsoft.com/office/officeart/2008/layout/BendingPictureSemiTransparentText"/>
    <dgm:cxn modelId="{81FA6C01-761C-48DC-82DE-C49FE1BC3C1E}" type="presParOf" srcId="{B6CEC88A-26E5-4220-B03F-FB32300A05DF}" destId="{1B5AB236-CC5D-4933-B382-CF759BB3D9BE}" srcOrd="0" destOrd="0" presId="urn:microsoft.com/office/officeart/2008/layout/BendingPictureSemiTransparentText"/>
    <dgm:cxn modelId="{BDD07DDE-8A77-4309-9D80-84E3DA6F9179}" type="presParOf" srcId="{B6CEC88A-26E5-4220-B03F-FB32300A05DF}" destId="{93325227-97B4-44D0-BCBA-80B0519A7DE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238E51-1ABF-4695-9DB5-A3119183F25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368A76-E722-43FB-ADE3-D3A5F6FC0006}">
      <dgm:prSet phldrT="[Text]"/>
      <dgm:spPr/>
      <dgm:t>
        <a:bodyPr/>
        <a:lstStyle/>
        <a:p>
          <a:r>
            <a:rPr lang="en-US" dirty="0" smtClean="0"/>
            <a:t>Flop</a:t>
          </a:r>
          <a:endParaRPr lang="en-US" dirty="0"/>
        </a:p>
      </dgm:t>
    </dgm:pt>
    <dgm:pt modelId="{2F480931-2E64-4048-BBA9-84F8C4F5CC1E}" type="parTrans" cxnId="{273FB2F6-0B80-4AB3-A813-D8A9A8F90FA1}">
      <dgm:prSet/>
      <dgm:spPr/>
      <dgm:t>
        <a:bodyPr/>
        <a:lstStyle/>
        <a:p>
          <a:endParaRPr lang="en-US"/>
        </a:p>
      </dgm:t>
    </dgm:pt>
    <dgm:pt modelId="{6E25FFB4-9AB9-4B9A-B7FF-C58BE4EAEB85}" type="sibTrans" cxnId="{273FB2F6-0B80-4AB3-A813-D8A9A8F90FA1}">
      <dgm:prSet/>
      <dgm:spPr/>
      <dgm:t>
        <a:bodyPr/>
        <a:lstStyle/>
        <a:p>
          <a:endParaRPr lang="en-US"/>
        </a:p>
      </dgm:t>
    </dgm:pt>
    <dgm:pt modelId="{16B8CAC4-11A3-4542-BF62-4208E8074B6B}">
      <dgm:prSet phldrT="[Text]"/>
      <dgm:spPr/>
      <dgm:t>
        <a:bodyPr/>
        <a:lstStyle/>
        <a:p>
          <a:r>
            <a:rPr lang="en-US" dirty="0" smtClean="0"/>
            <a:t> Between -61% and -65%</a:t>
          </a:r>
          <a:endParaRPr lang="en-US" dirty="0"/>
        </a:p>
      </dgm:t>
    </dgm:pt>
    <dgm:pt modelId="{6EFF0986-AD1C-4010-897B-6E5D6B39120A}" type="parTrans" cxnId="{B285936A-63F0-4017-997E-9C93FC23CA52}">
      <dgm:prSet/>
      <dgm:spPr/>
      <dgm:t>
        <a:bodyPr/>
        <a:lstStyle/>
        <a:p>
          <a:endParaRPr lang="en-US"/>
        </a:p>
      </dgm:t>
    </dgm:pt>
    <dgm:pt modelId="{BBA4A708-C1B8-4D14-956B-560E4B0B72D9}" type="sibTrans" cxnId="{B285936A-63F0-4017-997E-9C93FC23CA52}">
      <dgm:prSet/>
      <dgm:spPr/>
      <dgm:t>
        <a:bodyPr/>
        <a:lstStyle/>
        <a:p>
          <a:endParaRPr lang="en-US"/>
        </a:p>
      </dgm:t>
    </dgm:pt>
    <dgm:pt modelId="{FFF33B42-91ED-404C-B46D-32B77B55BA57}">
      <dgm:prSet phldrT="[Text]"/>
      <dgm:spPr/>
      <dgm:t>
        <a:bodyPr/>
        <a:lstStyle/>
        <a:p>
          <a:r>
            <a:rPr lang="en-US" dirty="0" smtClean="0"/>
            <a:t>Success</a:t>
          </a:r>
          <a:endParaRPr lang="en-US" dirty="0"/>
        </a:p>
      </dgm:t>
    </dgm:pt>
    <dgm:pt modelId="{475BC74C-0EB6-41E7-AD96-272E0BB5E430}" type="parTrans" cxnId="{000E75A9-B3CA-4162-89B1-FFCD29C602AE}">
      <dgm:prSet/>
      <dgm:spPr/>
      <dgm:t>
        <a:bodyPr/>
        <a:lstStyle/>
        <a:p>
          <a:endParaRPr lang="en-US"/>
        </a:p>
      </dgm:t>
    </dgm:pt>
    <dgm:pt modelId="{8B026942-BBD0-4F4E-9F72-2F54B3860E1A}" type="sibTrans" cxnId="{000E75A9-B3CA-4162-89B1-FFCD29C602AE}">
      <dgm:prSet/>
      <dgm:spPr/>
      <dgm:t>
        <a:bodyPr/>
        <a:lstStyle/>
        <a:p>
          <a:endParaRPr lang="en-US"/>
        </a:p>
      </dgm:t>
    </dgm:pt>
    <dgm:pt modelId="{2076EB11-F197-4DED-8076-4B3E0D7F72D4}">
      <dgm:prSet phldrT="[Text]"/>
      <dgm:spPr/>
      <dgm:t>
        <a:bodyPr/>
        <a:lstStyle/>
        <a:p>
          <a:r>
            <a:rPr lang="en-US" dirty="0" smtClean="0"/>
            <a:t>Between 650% and 886%</a:t>
          </a:r>
          <a:endParaRPr lang="en-US" dirty="0"/>
        </a:p>
      </dgm:t>
    </dgm:pt>
    <dgm:pt modelId="{1E31691E-D4A6-463C-AEA8-036D9E08CB44}" type="parTrans" cxnId="{21403CA6-719F-4FD0-9587-16C443F85A3F}">
      <dgm:prSet/>
      <dgm:spPr/>
      <dgm:t>
        <a:bodyPr/>
        <a:lstStyle/>
        <a:p>
          <a:endParaRPr lang="en-US"/>
        </a:p>
      </dgm:t>
    </dgm:pt>
    <dgm:pt modelId="{0266243D-5E19-40A2-BBB5-57AE1B28EAFB}" type="sibTrans" cxnId="{21403CA6-719F-4FD0-9587-16C443F85A3F}">
      <dgm:prSet/>
      <dgm:spPr/>
      <dgm:t>
        <a:bodyPr/>
        <a:lstStyle/>
        <a:p>
          <a:endParaRPr lang="en-US"/>
        </a:p>
      </dgm:t>
    </dgm:pt>
    <dgm:pt modelId="{E6060575-2ECF-426F-9FF8-53DAC8ACB689}" type="pres">
      <dgm:prSet presAssocID="{DB238E51-1ABF-4695-9DB5-A3119183F2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3EF4AF-BF40-44A6-B970-E6F02A721FA7}" type="pres">
      <dgm:prSet presAssocID="{9F368A76-E722-43FB-ADE3-D3A5F6FC0006}" presName="composite" presStyleCnt="0"/>
      <dgm:spPr/>
    </dgm:pt>
    <dgm:pt modelId="{D97CF0F7-5FD6-4922-A630-78E2A7A1C350}" type="pres">
      <dgm:prSet presAssocID="{9F368A76-E722-43FB-ADE3-D3A5F6FC000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08662-4431-4AB4-819A-D558B561DA25}" type="pres">
      <dgm:prSet presAssocID="{9F368A76-E722-43FB-ADE3-D3A5F6FC000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F57BD-9A06-4A1E-8901-A1D76787C04F}" type="pres">
      <dgm:prSet presAssocID="{6E25FFB4-9AB9-4B9A-B7FF-C58BE4EAEB85}" presName="space" presStyleCnt="0"/>
      <dgm:spPr/>
    </dgm:pt>
    <dgm:pt modelId="{67A74F9F-A80E-406C-8478-8DC608BC91DB}" type="pres">
      <dgm:prSet presAssocID="{FFF33B42-91ED-404C-B46D-32B77B55BA57}" presName="composite" presStyleCnt="0"/>
      <dgm:spPr/>
    </dgm:pt>
    <dgm:pt modelId="{8ACC7BFB-C8D0-486B-812E-DE4FAC308A6F}" type="pres">
      <dgm:prSet presAssocID="{FFF33B42-91ED-404C-B46D-32B77B55BA5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A1197-A69B-47B4-817D-6C29A117C9CF}" type="pres">
      <dgm:prSet presAssocID="{FFF33B42-91ED-404C-B46D-32B77B55BA5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3FB2F6-0B80-4AB3-A813-D8A9A8F90FA1}" srcId="{DB238E51-1ABF-4695-9DB5-A3119183F25F}" destId="{9F368A76-E722-43FB-ADE3-D3A5F6FC0006}" srcOrd="0" destOrd="0" parTransId="{2F480931-2E64-4048-BBA9-84F8C4F5CC1E}" sibTransId="{6E25FFB4-9AB9-4B9A-B7FF-C58BE4EAEB85}"/>
    <dgm:cxn modelId="{21403CA6-719F-4FD0-9587-16C443F85A3F}" srcId="{FFF33B42-91ED-404C-B46D-32B77B55BA57}" destId="{2076EB11-F197-4DED-8076-4B3E0D7F72D4}" srcOrd="0" destOrd="0" parTransId="{1E31691E-D4A6-463C-AEA8-036D9E08CB44}" sibTransId="{0266243D-5E19-40A2-BBB5-57AE1B28EAFB}"/>
    <dgm:cxn modelId="{5933A50C-63B1-4DDD-8F01-00FEB1CC6F41}" type="presOf" srcId="{FFF33B42-91ED-404C-B46D-32B77B55BA57}" destId="{8ACC7BFB-C8D0-486B-812E-DE4FAC308A6F}" srcOrd="0" destOrd="0" presId="urn:microsoft.com/office/officeart/2005/8/layout/hList1"/>
    <dgm:cxn modelId="{B403C2B0-8412-4DB3-86B4-684295B9C3E9}" type="presOf" srcId="{9F368A76-E722-43FB-ADE3-D3A5F6FC0006}" destId="{D97CF0F7-5FD6-4922-A630-78E2A7A1C350}" srcOrd="0" destOrd="0" presId="urn:microsoft.com/office/officeart/2005/8/layout/hList1"/>
    <dgm:cxn modelId="{8ACE6ACE-BA51-449A-A257-C03CE68D4EC8}" type="presOf" srcId="{DB238E51-1ABF-4695-9DB5-A3119183F25F}" destId="{E6060575-2ECF-426F-9FF8-53DAC8ACB689}" srcOrd="0" destOrd="0" presId="urn:microsoft.com/office/officeart/2005/8/layout/hList1"/>
    <dgm:cxn modelId="{128AC230-148F-47B5-AD93-D9AEDAFFB665}" type="presOf" srcId="{16B8CAC4-11A3-4542-BF62-4208E8074B6B}" destId="{79808662-4431-4AB4-819A-D558B561DA25}" srcOrd="0" destOrd="0" presId="urn:microsoft.com/office/officeart/2005/8/layout/hList1"/>
    <dgm:cxn modelId="{E72ADDB5-701C-4F98-8A25-70C76F858410}" type="presOf" srcId="{2076EB11-F197-4DED-8076-4B3E0D7F72D4}" destId="{103A1197-A69B-47B4-817D-6C29A117C9CF}" srcOrd="0" destOrd="0" presId="urn:microsoft.com/office/officeart/2005/8/layout/hList1"/>
    <dgm:cxn modelId="{000E75A9-B3CA-4162-89B1-FFCD29C602AE}" srcId="{DB238E51-1ABF-4695-9DB5-A3119183F25F}" destId="{FFF33B42-91ED-404C-B46D-32B77B55BA57}" srcOrd="1" destOrd="0" parTransId="{475BC74C-0EB6-41E7-AD96-272E0BB5E430}" sibTransId="{8B026942-BBD0-4F4E-9F72-2F54B3860E1A}"/>
    <dgm:cxn modelId="{B285936A-63F0-4017-997E-9C93FC23CA52}" srcId="{9F368A76-E722-43FB-ADE3-D3A5F6FC0006}" destId="{16B8CAC4-11A3-4542-BF62-4208E8074B6B}" srcOrd="0" destOrd="0" parTransId="{6EFF0986-AD1C-4010-897B-6E5D6B39120A}" sibTransId="{BBA4A708-C1B8-4D14-956B-560E4B0B72D9}"/>
    <dgm:cxn modelId="{97EBB6BB-0D33-4B98-977C-8F7117DF7368}" type="presParOf" srcId="{E6060575-2ECF-426F-9FF8-53DAC8ACB689}" destId="{6B3EF4AF-BF40-44A6-B970-E6F02A721FA7}" srcOrd="0" destOrd="0" presId="urn:microsoft.com/office/officeart/2005/8/layout/hList1"/>
    <dgm:cxn modelId="{35A72D3D-E655-43BB-8F11-EC88ECA04900}" type="presParOf" srcId="{6B3EF4AF-BF40-44A6-B970-E6F02A721FA7}" destId="{D97CF0F7-5FD6-4922-A630-78E2A7A1C350}" srcOrd="0" destOrd="0" presId="urn:microsoft.com/office/officeart/2005/8/layout/hList1"/>
    <dgm:cxn modelId="{C1415926-C04A-498E-85B2-7461EE56905B}" type="presParOf" srcId="{6B3EF4AF-BF40-44A6-B970-E6F02A721FA7}" destId="{79808662-4431-4AB4-819A-D558B561DA25}" srcOrd="1" destOrd="0" presId="urn:microsoft.com/office/officeart/2005/8/layout/hList1"/>
    <dgm:cxn modelId="{5863479D-FFC5-4E71-8C57-1F37CFF936CF}" type="presParOf" srcId="{E6060575-2ECF-426F-9FF8-53DAC8ACB689}" destId="{078F57BD-9A06-4A1E-8901-A1D76787C04F}" srcOrd="1" destOrd="0" presId="urn:microsoft.com/office/officeart/2005/8/layout/hList1"/>
    <dgm:cxn modelId="{1FB9A9CE-C98B-4C7C-B697-0A4EA4E8D2AC}" type="presParOf" srcId="{E6060575-2ECF-426F-9FF8-53DAC8ACB689}" destId="{67A74F9F-A80E-406C-8478-8DC608BC91DB}" srcOrd="2" destOrd="0" presId="urn:microsoft.com/office/officeart/2005/8/layout/hList1"/>
    <dgm:cxn modelId="{E7264163-C43C-40A1-8074-8E1B40EE10DA}" type="presParOf" srcId="{67A74F9F-A80E-406C-8478-8DC608BC91DB}" destId="{8ACC7BFB-C8D0-486B-812E-DE4FAC308A6F}" srcOrd="0" destOrd="0" presId="urn:microsoft.com/office/officeart/2005/8/layout/hList1"/>
    <dgm:cxn modelId="{29C141D5-19EB-49C5-A769-4AB2AB6E47BC}" type="presParOf" srcId="{67A74F9F-A80E-406C-8478-8DC608BC91DB}" destId="{103A1197-A69B-47B4-817D-6C29A117C9C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7F3B64-AEA5-4DD8-A073-3A4F0FD5B3E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AE5700-3771-4E51-A66B-90E910C21447}">
      <dgm:prSet phldrT="[Text]"/>
      <dgm:spPr/>
      <dgm:t>
        <a:bodyPr/>
        <a:lstStyle/>
        <a:p>
          <a:r>
            <a:rPr lang="en-US" dirty="0" smtClean="0"/>
            <a:t>Serial Copy Management System</a:t>
          </a:r>
          <a:endParaRPr lang="en-US" dirty="0"/>
        </a:p>
      </dgm:t>
    </dgm:pt>
    <dgm:pt modelId="{FF706579-BA3F-4332-B3EB-714C6EC190E2}" type="parTrans" cxnId="{AD6E906D-2B54-4FCB-8F65-F687FD20F285}">
      <dgm:prSet/>
      <dgm:spPr/>
      <dgm:t>
        <a:bodyPr/>
        <a:lstStyle/>
        <a:p>
          <a:endParaRPr lang="en-US"/>
        </a:p>
      </dgm:t>
    </dgm:pt>
    <dgm:pt modelId="{5AA797BD-D622-4DE5-82E3-A8F67DFF0738}" type="sibTrans" cxnId="{AD6E906D-2B54-4FCB-8F65-F687FD20F285}">
      <dgm:prSet/>
      <dgm:spPr/>
      <dgm:t>
        <a:bodyPr/>
        <a:lstStyle/>
        <a:p>
          <a:endParaRPr lang="en-US"/>
        </a:p>
      </dgm:t>
    </dgm:pt>
    <dgm:pt modelId="{07C40E18-609B-402F-B88C-4A19FAF76EA1}">
      <dgm:prSet phldrT="[Text]"/>
      <dgm:spPr/>
      <dgm:t>
        <a:bodyPr/>
        <a:lstStyle/>
        <a:p>
          <a:endParaRPr lang="en-US" dirty="0"/>
        </a:p>
      </dgm:t>
    </dgm:pt>
    <dgm:pt modelId="{8C094BDD-1E2A-47CB-B03A-47720AC3E614}" type="parTrans" cxnId="{E52DBDA6-7483-40C6-998A-D67D587A7D53}">
      <dgm:prSet/>
      <dgm:spPr/>
      <dgm:t>
        <a:bodyPr/>
        <a:lstStyle/>
        <a:p>
          <a:endParaRPr lang="en-US"/>
        </a:p>
      </dgm:t>
    </dgm:pt>
    <dgm:pt modelId="{2E0B2B4B-722D-4045-98D9-07743DAC6698}" type="sibTrans" cxnId="{E52DBDA6-7483-40C6-998A-D67D587A7D53}">
      <dgm:prSet/>
      <dgm:spPr/>
      <dgm:t>
        <a:bodyPr/>
        <a:lstStyle/>
        <a:p>
          <a:endParaRPr lang="en-US"/>
        </a:p>
      </dgm:t>
    </dgm:pt>
    <dgm:pt modelId="{52BC8ACD-F9D0-465E-9092-8C6CE6006C65}">
      <dgm:prSet phldrT="[Text]" phldr="1"/>
      <dgm:spPr/>
      <dgm:t>
        <a:bodyPr/>
        <a:lstStyle/>
        <a:p>
          <a:endParaRPr lang="en-US"/>
        </a:p>
      </dgm:t>
    </dgm:pt>
    <dgm:pt modelId="{F28A7B21-F539-4BF9-B5BF-C7BC4FF34ECE}" type="parTrans" cxnId="{7A0A549D-82DE-4964-B574-2E179A2618D6}">
      <dgm:prSet/>
      <dgm:spPr/>
      <dgm:t>
        <a:bodyPr/>
        <a:lstStyle/>
        <a:p>
          <a:endParaRPr lang="en-US"/>
        </a:p>
      </dgm:t>
    </dgm:pt>
    <dgm:pt modelId="{F0894B70-2853-472E-86DF-D4CFC201DEC2}" type="sibTrans" cxnId="{7A0A549D-82DE-4964-B574-2E179A2618D6}">
      <dgm:prSet/>
      <dgm:spPr/>
      <dgm:t>
        <a:bodyPr/>
        <a:lstStyle/>
        <a:p>
          <a:endParaRPr lang="en-US"/>
        </a:p>
      </dgm:t>
    </dgm:pt>
    <dgm:pt modelId="{2BDF6918-7C87-4C08-95DA-FE46CC980D91}">
      <dgm:prSet/>
      <dgm:spPr/>
      <dgm:t>
        <a:bodyPr/>
        <a:lstStyle/>
        <a:p>
          <a:r>
            <a:rPr lang="en-US" dirty="0" smtClean="0"/>
            <a:t>Reduced Piracy</a:t>
          </a:r>
          <a:endParaRPr lang="en-US" dirty="0"/>
        </a:p>
      </dgm:t>
    </dgm:pt>
    <dgm:pt modelId="{ECE4323A-B4FB-49AF-BC37-DFA1B09F5A78}" type="parTrans" cxnId="{8F7BF357-9A40-4458-BBB7-51ACAA4BC718}">
      <dgm:prSet/>
      <dgm:spPr/>
      <dgm:t>
        <a:bodyPr/>
        <a:lstStyle/>
        <a:p>
          <a:endParaRPr lang="en-US"/>
        </a:p>
      </dgm:t>
    </dgm:pt>
    <dgm:pt modelId="{8E84725E-8DC3-40FC-85EE-D1AE67194E7E}" type="sibTrans" cxnId="{8F7BF357-9A40-4458-BBB7-51ACAA4BC718}">
      <dgm:prSet/>
      <dgm:spPr/>
      <dgm:t>
        <a:bodyPr/>
        <a:lstStyle/>
        <a:p>
          <a:endParaRPr lang="en-US"/>
        </a:p>
      </dgm:t>
    </dgm:pt>
    <dgm:pt modelId="{33E38097-36AE-4FC0-9136-23326D3986F2}">
      <dgm:prSet/>
      <dgm:spPr/>
      <dgm:t>
        <a:bodyPr/>
        <a:lstStyle/>
        <a:p>
          <a:r>
            <a:rPr lang="en-US" dirty="0" smtClean="0"/>
            <a:t>Window of Opportunity</a:t>
          </a:r>
          <a:endParaRPr lang="en-US" dirty="0"/>
        </a:p>
      </dgm:t>
    </dgm:pt>
    <dgm:pt modelId="{D5929656-1BC7-482D-BD81-3E8D884F9185}" type="parTrans" cxnId="{A35E3009-D7AC-4F3B-8AD3-0157012AA4B5}">
      <dgm:prSet/>
      <dgm:spPr/>
      <dgm:t>
        <a:bodyPr/>
        <a:lstStyle/>
        <a:p>
          <a:endParaRPr lang="en-US"/>
        </a:p>
      </dgm:t>
    </dgm:pt>
    <dgm:pt modelId="{36248BD4-FAC5-4896-86A4-FDBB80B32B45}" type="sibTrans" cxnId="{A35E3009-D7AC-4F3B-8AD3-0157012AA4B5}">
      <dgm:prSet/>
      <dgm:spPr/>
      <dgm:t>
        <a:bodyPr/>
        <a:lstStyle/>
        <a:p>
          <a:endParaRPr lang="en-US"/>
        </a:p>
      </dgm:t>
    </dgm:pt>
    <dgm:pt modelId="{8A57A04C-E23C-4B8B-94DB-4284A12F2253}">
      <dgm:prSet/>
      <dgm:spPr/>
      <dgm:t>
        <a:bodyPr/>
        <a:lstStyle/>
        <a:p>
          <a:r>
            <a:rPr lang="en-US" dirty="0" smtClean="0"/>
            <a:t>Additional upload prevention</a:t>
          </a:r>
          <a:endParaRPr lang="en-US" dirty="0"/>
        </a:p>
      </dgm:t>
    </dgm:pt>
    <dgm:pt modelId="{E645AE92-C3A8-4A42-A927-FC19AA79536D}" type="parTrans" cxnId="{87677473-6F68-4C0F-8FD5-4E09E34D50CB}">
      <dgm:prSet/>
      <dgm:spPr/>
      <dgm:t>
        <a:bodyPr/>
        <a:lstStyle/>
        <a:p>
          <a:endParaRPr lang="en-US"/>
        </a:p>
      </dgm:t>
    </dgm:pt>
    <dgm:pt modelId="{76E1C17E-221D-4D97-B893-0045B76188BB}" type="sibTrans" cxnId="{87677473-6F68-4C0F-8FD5-4E09E34D50CB}">
      <dgm:prSet/>
      <dgm:spPr/>
      <dgm:t>
        <a:bodyPr/>
        <a:lstStyle/>
        <a:p>
          <a:endParaRPr lang="en-US"/>
        </a:p>
      </dgm:t>
    </dgm:pt>
    <dgm:pt modelId="{A12AB08B-A7F8-4F13-BBA6-D9CCCAB3CFE6}" type="pres">
      <dgm:prSet presAssocID="{EE7F3B64-AEA5-4DD8-A073-3A4F0FD5B3E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1BB07A-A6A2-434C-83C4-BE059E041EC2}" type="pres">
      <dgm:prSet presAssocID="{2BDF6918-7C87-4C08-95DA-FE46CC980D91}" presName="centerShape" presStyleLbl="node0" presStyleIdx="0" presStyleCnt="1"/>
      <dgm:spPr/>
      <dgm:t>
        <a:bodyPr/>
        <a:lstStyle/>
        <a:p>
          <a:endParaRPr lang="en-US"/>
        </a:p>
      </dgm:t>
    </dgm:pt>
    <dgm:pt modelId="{FC4AC60E-570C-4564-936E-772F46A2639A}" type="pres">
      <dgm:prSet presAssocID="{D5929656-1BC7-482D-BD81-3E8D884F9185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CCD36CF5-B165-4C43-A4CA-83F837A92A77}" type="pres">
      <dgm:prSet presAssocID="{33E38097-36AE-4FC0-9136-23326D3986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F3FCC-04ED-47D6-8C47-0121B03FFC8B}" type="pres">
      <dgm:prSet presAssocID="{FF706579-BA3F-4332-B3EB-714C6EC190E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E918868-EB31-4F01-A209-C5E2695E0A25}" type="pres">
      <dgm:prSet presAssocID="{5EAE5700-3771-4E51-A66B-90E910C2144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D8B69-52CF-4EDA-A827-805A1E466830}" type="pres">
      <dgm:prSet presAssocID="{E645AE92-C3A8-4A42-A927-FC19AA79536D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6FFE4AA8-3715-4A4A-B82B-0501C07165FD}" type="pres">
      <dgm:prSet presAssocID="{8A57A04C-E23C-4B8B-94DB-4284A12F225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853222-8366-4A7C-815F-941FA08544BD}" type="presOf" srcId="{D5929656-1BC7-482D-BD81-3E8D884F9185}" destId="{FC4AC60E-570C-4564-936E-772F46A2639A}" srcOrd="0" destOrd="0" presId="urn:microsoft.com/office/officeart/2005/8/layout/radial4"/>
    <dgm:cxn modelId="{57D4FFEC-D204-4CCB-832A-A9FD0E85FA18}" type="presOf" srcId="{EE7F3B64-AEA5-4DD8-A073-3A4F0FD5B3E5}" destId="{A12AB08B-A7F8-4F13-BBA6-D9CCCAB3CFE6}" srcOrd="0" destOrd="0" presId="urn:microsoft.com/office/officeart/2005/8/layout/radial4"/>
    <dgm:cxn modelId="{BFCBB4E1-218B-4AD3-B496-B05847C5E6E9}" type="presOf" srcId="{33E38097-36AE-4FC0-9136-23326D3986F2}" destId="{CCD36CF5-B165-4C43-A4CA-83F837A92A77}" srcOrd="0" destOrd="0" presId="urn:microsoft.com/office/officeart/2005/8/layout/radial4"/>
    <dgm:cxn modelId="{0F60568B-6D15-42E7-9760-FDC6BC1D9065}" type="presOf" srcId="{FF706579-BA3F-4332-B3EB-714C6EC190E2}" destId="{AA2F3FCC-04ED-47D6-8C47-0121B03FFC8B}" srcOrd="0" destOrd="0" presId="urn:microsoft.com/office/officeart/2005/8/layout/radial4"/>
    <dgm:cxn modelId="{09CADEF1-41A8-42E8-B33A-C9DBC6E359FC}" type="presOf" srcId="{E645AE92-C3A8-4A42-A927-FC19AA79536D}" destId="{519D8B69-52CF-4EDA-A827-805A1E466830}" srcOrd="0" destOrd="0" presId="urn:microsoft.com/office/officeart/2005/8/layout/radial4"/>
    <dgm:cxn modelId="{A35E3009-D7AC-4F3B-8AD3-0157012AA4B5}" srcId="{2BDF6918-7C87-4C08-95DA-FE46CC980D91}" destId="{33E38097-36AE-4FC0-9136-23326D3986F2}" srcOrd="0" destOrd="0" parTransId="{D5929656-1BC7-482D-BD81-3E8D884F9185}" sibTransId="{36248BD4-FAC5-4896-86A4-FDBB80B32B45}"/>
    <dgm:cxn modelId="{8F7BF357-9A40-4458-BBB7-51ACAA4BC718}" srcId="{EE7F3B64-AEA5-4DD8-A073-3A4F0FD5B3E5}" destId="{2BDF6918-7C87-4C08-95DA-FE46CC980D91}" srcOrd="0" destOrd="0" parTransId="{ECE4323A-B4FB-49AF-BC37-DFA1B09F5A78}" sibTransId="{8E84725E-8DC3-40FC-85EE-D1AE67194E7E}"/>
    <dgm:cxn modelId="{98FA6F77-7CEE-4103-AAFD-AFBBF4492639}" type="presOf" srcId="{5EAE5700-3771-4E51-A66B-90E910C21447}" destId="{FE918868-EB31-4F01-A209-C5E2695E0A25}" srcOrd="0" destOrd="0" presId="urn:microsoft.com/office/officeart/2005/8/layout/radial4"/>
    <dgm:cxn modelId="{E52DBDA6-7483-40C6-998A-D67D587A7D53}" srcId="{EE7F3B64-AEA5-4DD8-A073-3A4F0FD5B3E5}" destId="{07C40E18-609B-402F-B88C-4A19FAF76EA1}" srcOrd="1" destOrd="0" parTransId="{8C094BDD-1E2A-47CB-B03A-47720AC3E614}" sibTransId="{2E0B2B4B-722D-4045-98D9-07743DAC6698}"/>
    <dgm:cxn modelId="{D629788F-944E-4B8F-B65E-F49487300443}" type="presOf" srcId="{2BDF6918-7C87-4C08-95DA-FE46CC980D91}" destId="{161BB07A-A6A2-434C-83C4-BE059E041EC2}" srcOrd="0" destOrd="0" presId="urn:microsoft.com/office/officeart/2005/8/layout/radial4"/>
    <dgm:cxn modelId="{87677473-6F68-4C0F-8FD5-4E09E34D50CB}" srcId="{2BDF6918-7C87-4C08-95DA-FE46CC980D91}" destId="{8A57A04C-E23C-4B8B-94DB-4284A12F2253}" srcOrd="2" destOrd="0" parTransId="{E645AE92-C3A8-4A42-A927-FC19AA79536D}" sibTransId="{76E1C17E-221D-4D97-B893-0045B76188BB}"/>
    <dgm:cxn modelId="{AD6E906D-2B54-4FCB-8F65-F687FD20F285}" srcId="{2BDF6918-7C87-4C08-95DA-FE46CC980D91}" destId="{5EAE5700-3771-4E51-A66B-90E910C21447}" srcOrd="1" destOrd="0" parTransId="{FF706579-BA3F-4332-B3EB-714C6EC190E2}" sibTransId="{5AA797BD-D622-4DE5-82E3-A8F67DFF0738}"/>
    <dgm:cxn modelId="{255427A3-F3A2-444A-9C6E-93E41E4E891B}" type="presOf" srcId="{8A57A04C-E23C-4B8B-94DB-4284A12F2253}" destId="{6FFE4AA8-3715-4A4A-B82B-0501C07165FD}" srcOrd="0" destOrd="0" presId="urn:microsoft.com/office/officeart/2005/8/layout/radial4"/>
    <dgm:cxn modelId="{7A0A549D-82DE-4964-B574-2E179A2618D6}" srcId="{EE7F3B64-AEA5-4DD8-A073-3A4F0FD5B3E5}" destId="{52BC8ACD-F9D0-465E-9092-8C6CE6006C65}" srcOrd="2" destOrd="0" parTransId="{F28A7B21-F539-4BF9-B5BF-C7BC4FF34ECE}" sibTransId="{F0894B70-2853-472E-86DF-D4CFC201DEC2}"/>
    <dgm:cxn modelId="{6E2486E9-5E0A-4D7B-9C63-D643FC873C03}" type="presParOf" srcId="{A12AB08B-A7F8-4F13-BBA6-D9CCCAB3CFE6}" destId="{161BB07A-A6A2-434C-83C4-BE059E041EC2}" srcOrd="0" destOrd="0" presId="urn:microsoft.com/office/officeart/2005/8/layout/radial4"/>
    <dgm:cxn modelId="{F1F2A40B-54F5-48B1-A7B7-FFD5B37211AF}" type="presParOf" srcId="{A12AB08B-A7F8-4F13-BBA6-D9CCCAB3CFE6}" destId="{FC4AC60E-570C-4564-936E-772F46A2639A}" srcOrd="1" destOrd="0" presId="urn:microsoft.com/office/officeart/2005/8/layout/radial4"/>
    <dgm:cxn modelId="{3E1F7AFF-C72D-44D2-A04F-1440AF4DA68B}" type="presParOf" srcId="{A12AB08B-A7F8-4F13-BBA6-D9CCCAB3CFE6}" destId="{CCD36CF5-B165-4C43-A4CA-83F837A92A77}" srcOrd="2" destOrd="0" presId="urn:microsoft.com/office/officeart/2005/8/layout/radial4"/>
    <dgm:cxn modelId="{AF07CEB3-171F-42BB-949C-B9D59BF2D5E9}" type="presParOf" srcId="{A12AB08B-A7F8-4F13-BBA6-D9CCCAB3CFE6}" destId="{AA2F3FCC-04ED-47D6-8C47-0121B03FFC8B}" srcOrd="3" destOrd="0" presId="urn:microsoft.com/office/officeart/2005/8/layout/radial4"/>
    <dgm:cxn modelId="{F1A7348C-AF57-478E-879B-59479895E07F}" type="presParOf" srcId="{A12AB08B-A7F8-4F13-BBA6-D9CCCAB3CFE6}" destId="{FE918868-EB31-4F01-A209-C5E2695E0A25}" srcOrd="4" destOrd="0" presId="urn:microsoft.com/office/officeart/2005/8/layout/radial4"/>
    <dgm:cxn modelId="{90DF6F60-35C1-472F-85B8-E7437FED12EC}" type="presParOf" srcId="{A12AB08B-A7F8-4F13-BBA6-D9CCCAB3CFE6}" destId="{519D8B69-52CF-4EDA-A827-805A1E466830}" srcOrd="5" destOrd="0" presId="urn:microsoft.com/office/officeart/2005/8/layout/radial4"/>
    <dgm:cxn modelId="{4F4D0F76-0609-44F1-9475-EDF174EFAB7B}" type="presParOf" srcId="{A12AB08B-A7F8-4F13-BBA6-D9CCCAB3CFE6}" destId="{6FFE4AA8-3715-4A4A-B82B-0501C07165F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51437F-026F-4A41-9670-020581A6CF9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2601C1-86C2-4E73-9737-397E7C449602}">
      <dgm:prSet phldrT="[Text]"/>
      <dgm:spPr/>
      <dgm:t>
        <a:bodyPr/>
        <a:lstStyle/>
        <a:p>
          <a:r>
            <a:rPr lang="en-US" dirty="0" smtClean="0"/>
            <a:t>New Market</a:t>
          </a:r>
          <a:endParaRPr lang="en-US" dirty="0"/>
        </a:p>
      </dgm:t>
    </dgm:pt>
    <dgm:pt modelId="{6F992FCC-13BF-4AD1-838C-937956294B56}" type="parTrans" cxnId="{C517D494-2388-4CCC-A4A2-2F6CDFFAFAC8}">
      <dgm:prSet/>
      <dgm:spPr/>
      <dgm:t>
        <a:bodyPr/>
        <a:lstStyle/>
        <a:p>
          <a:endParaRPr lang="en-US"/>
        </a:p>
      </dgm:t>
    </dgm:pt>
    <dgm:pt modelId="{8E5C449A-44E5-4F67-87CF-6884E1169041}" type="sibTrans" cxnId="{C517D494-2388-4CCC-A4A2-2F6CDFFAFAC8}">
      <dgm:prSet/>
      <dgm:spPr/>
      <dgm:t>
        <a:bodyPr/>
        <a:lstStyle/>
        <a:p>
          <a:endParaRPr lang="en-US"/>
        </a:p>
      </dgm:t>
    </dgm:pt>
    <dgm:pt modelId="{E342A626-5482-4E63-8BEF-498DC89FD043}">
      <dgm:prSet phldrT="[Text]"/>
      <dgm:spPr/>
      <dgm:t>
        <a:bodyPr/>
        <a:lstStyle/>
        <a:p>
          <a:r>
            <a:rPr lang="en-US" dirty="0" smtClean="0"/>
            <a:t>High Margin Product</a:t>
          </a:r>
          <a:endParaRPr lang="en-US" dirty="0"/>
        </a:p>
      </dgm:t>
    </dgm:pt>
    <dgm:pt modelId="{0F296491-743E-4D43-BA14-19FB1CD98ABB}" type="parTrans" cxnId="{77D942FE-C176-4329-96B7-9244E2F4D80C}">
      <dgm:prSet/>
      <dgm:spPr/>
      <dgm:t>
        <a:bodyPr/>
        <a:lstStyle/>
        <a:p>
          <a:endParaRPr lang="en-US"/>
        </a:p>
      </dgm:t>
    </dgm:pt>
    <dgm:pt modelId="{B0E57223-E15E-43A7-A2E9-E974609C27F0}" type="sibTrans" cxnId="{77D942FE-C176-4329-96B7-9244E2F4D80C}">
      <dgm:prSet/>
      <dgm:spPr/>
      <dgm:t>
        <a:bodyPr/>
        <a:lstStyle/>
        <a:p>
          <a:endParaRPr lang="en-US"/>
        </a:p>
      </dgm:t>
    </dgm:pt>
    <dgm:pt modelId="{5A816806-DC25-4570-97E0-C0BDF3CCD298}">
      <dgm:prSet/>
      <dgm:spPr/>
      <dgm:t>
        <a:bodyPr/>
        <a:lstStyle/>
        <a:p>
          <a:r>
            <a:rPr lang="en-US" dirty="0" smtClean="0"/>
            <a:t>ROI between 28% and 51%</a:t>
          </a:r>
          <a:endParaRPr lang="en-US" dirty="0"/>
        </a:p>
      </dgm:t>
    </dgm:pt>
    <dgm:pt modelId="{ED077495-8AD5-42E8-8289-5132620A6583}" type="parTrans" cxnId="{49AEAC31-FD98-4F79-8ED8-B3499E133495}">
      <dgm:prSet/>
      <dgm:spPr/>
      <dgm:t>
        <a:bodyPr/>
        <a:lstStyle/>
        <a:p>
          <a:endParaRPr lang="en-US"/>
        </a:p>
      </dgm:t>
    </dgm:pt>
    <dgm:pt modelId="{9C15465C-F8F4-47CC-B765-3026D70B2B4E}" type="sibTrans" cxnId="{49AEAC31-FD98-4F79-8ED8-B3499E133495}">
      <dgm:prSet/>
      <dgm:spPr/>
      <dgm:t>
        <a:bodyPr/>
        <a:lstStyle/>
        <a:p>
          <a:endParaRPr lang="en-US"/>
        </a:p>
      </dgm:t>
    </dgm:pt>
    <dgm:pt modelId="{06D035D5-11EC-45F7-ACA2-9CD703D5AF14}" type="pres">
      <dgm:prSet presAssocID="{AE51437F-026F-4A41-9670-020581A6CF9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11AD96-646B-4E0F-A49F-8521ECFB77F1}" type="pres">
      <dgm:prSet presAssocID="{AE51437F-026F-4A41-9670-020581A6CF91}" presName="arrow" presStyleLbl="bgShp" presStyleIdx="0" presStyleCnt="1"/>
      <dgm:spPr/>
    </dgm:pt>
    <dgm:pt modelId="{068B9EED-FDF5-4D94-8F5F-32FEB4AED91F}" type="pres">
      <dgm:prSet presAssocID="{AE51437F-026F-4A41-9670-020581A6CF91}" presName="linearProcess" presStyleCnt="0"/>
      <dgm:spPr/>
    </dgm:pt>
    <dgm:pt modelId="{6D1C1CBF-03C1-4355-8D99-852F942ADFB3}" type="pres">
      <dgm:prSet presAssocID="{3D2601C1-86C2-4E73-9737-397E7C44960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FD686-638E-4E83-A538-95F3F3ECA0F5}" type="pres">
      <dgm:prSet presAssocID="{8E5C449A-44E5-4F67-87CF-6884E1169041}" presName="sibTrans" presStyleCnt="0"/>
      <dgm:spPr/>
    </dgm:pt>
    <dgm:pt modelId="{776DEEC8-2528-4515-A58A-D4A3874EBBE9}" type="pres">
      <dgm:prSet presAssocID="{E342A626-5482-4E63-8BEF-498DC89FD04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85C58-D5CB-4B0E-933B-C55004890DE1}" type="pres">
      <dgm:prSet presAssocID="{B0E57223-E15E-43A7-A2E9-E974609C27F0}" presName="sibTrans" presStyleCnt="0"/>
      <dgm:spPr/>
    </dgm:pt>
    <dgm:pt modelId="{036F27FF-FB90-439C-BDC2-DA0CAFA02D05}" type="pres">
      <dgm:prSet presAssocID="{5A816806-DC25-4570-97E0-C0BDF3CCD29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17D494-2388-4CCC-A4A2-2F6CDFFAFAC8}" srcId="{AE51437F-026F-4A41-9670-020581A6CF91}" destId="{3D2601C1-86C2-4E73-9737-397E7C449602}" srcOrd="0" destOrd="0" parTransId="{6F992FCC-13BF-4AD1-838C-937956294B56}" sibTransId="{8E5C449A-44E5-4F67-87CF-6884E1169041}"/>
    <dgm:cxn modelId="{49AEAC31-FD98-4F79-8ED8-B3499E133495}" srcId="{AE51437F-026F-4A41-9670-020581A6CF91}" destId="{5A816806-DC25-4570-97E0-C0BDF3CCD298}" srcOrd="2" destOrd="0" parTransId="{ED077495-8AD5-42E8-8289-5132620A6583}" sibTransId="{9C15465C-F8F4-47CC-B765-3026D70B2B4E}"/>
    <dgm:cxn modelId="{77D942FE-C176-4329-96B7-9244E2F4D80C}" srcId="{AE51437F-026F-4A41-9670-020581A6CF91}" destId="{E342A626-5482-4E63-8BEF-498DC89FD043}" srcOrd="1" destOrd="0" parTransId="{0F296491-743E-4D43-BA14-19FB1CD98ABB}" sibTransId="{B0E57223-E15E-43A7-A2E9-E974609C27F0}"/>
    <dgm:cxn modelId="{540C086B-CF94-4D16-A3CF-0CC8D8616F2E}" type="presOf" srcId="{E342A626-5482-4E63-8BEF-498DC89FD043}" destId="{776DEEC8-2528-4515-A58A-D4A3874EBBE9}" srcOrd="0" destOrd="0" presId="urn:microsoft.com/office/officeart/2005/8/layout/hProcess9"/>
    <dgm:cxn modelId="{6AB7303D-09B8-4C65-9578-1EEEBA9A370C}" type="presOf" srcId="{AE51437F-026F-4A41-9670-020581A6CF91}" destId="{06D035D5-11EC-45F7-ACA2-9CD703D5AF14}" srcOrd="0" destOrd="0" presId="urn:microsoft.com/office/officeart/2005/8/layout/hProcess9"/>
    <dgm:cxn modelId="{E92BE718-1696-4F57-8A9D-D6D8C05FE1EF}" type="presOf" srcId="{3D2601C1-86C2-4E73-9737-397E7C449602}" destId="{6D1C1CBF-03C1-4355-8D99-852F942ADFB3}" srcOrd="0" destOrd="0" presId="urn:microsoft.com/office/officeart/2005/8/layout/hProcess9"/>
    <dgm:cxn modelId="{32665F8C-7F29-45CE-89BD-A5D7ADF55EFD}" type="presOf" srcId="{5A816806-DC25-4570-97E0-C0BDF3CCD298}" destId="{036F27FF-FB90-439C-BDC2-DA0CAFA02D05}" srcOrd="0" destOrd="0" presId="urn:microsoft.com/office/officeart/2005/8/layout/hProcess9"/>
    <dgm:cxn modelId="{3451DB5D-FDE5-4DC4-BB69-CCD2C2026493}" type="presParOf" srcId="{06D035D5-11EC-45F7-ACA2-9CD703D5AF14}" destId="{7111AD96-646B-4E0F-A49F-8521ECFB77F1}" srcOrd="0" destOrd="0" presId="urn:microsoft.com/office/officeart/2005/8/layout/hProcess9"/>
    <dgm:cxn modelId="{3FD3DEBC-923B-4FFB-B9A5-AB41CC9DCC6F}" type="presParOf" srcId="{06D035D5-11EC-45F7-ACA2-9CD703D5AF14}" destId="{068B9EED-FDF5-4D94-8F5F-32FEB4AED91F}" srcOrd="1" destOrd="0" presId="urn:microsoft.com/office/officeart/2005/8/layout/hProcess9"/>
    <dgm:cxn modelId="{F7245F40-95D5-4A9C-B86F-6965228A4DEC}" type="presParOf" srcId="{068B9EED-FDF5-4D94-8F5F-32FEB4AED91F}" destId="{6D1C1CBF-03C1-4355-8D99-852F942ADFB3}" srcOrd="0" destOrd="0" presId="urn:microsoft.com/office/officeart/2005/8/layout/hProcess9"/>
    <dgm:cxn modelId="{2774F70D-8591-40A1-A8F0-34C697CB01B0}" type="presParOf" srcId="{068B9EED-FDF5-4D94-8F5F-32FEB4AED91F}" destId="{A16FD686-638E-4E83-A538-95F3F3ECA0F5}" srcOrd="1" destOrd="0" presId="urn:microsoft.com/office/officeart/2005/8/layout/hProcess9"/>
    <dgm:cxn modelId="{4DC8E460-9CD0-49D9-AD08-B66675E77665}" type="presParOf" srcId="{068B9EED-FDF5-4D94-8F5F-32FEB4AED91F}" destId="{776DEEC8-2528-4515-A58A-D4A3874EBBE9}" srcOrd="2" destOrd="0" presId="urn:microsoft.com/office/officeart/2005/8/layout/hProcess9"/>
    <dgm:cxn modelId="{37A17A01-64C8-4C69-9C6F-7973D5E001FF}" type="presParOf" srcId="{068B9EED-FDF5-4D94-8F5F-32FEB4AED91F}" destId="{13685C58-D5CB-4B0E-933B-C55004890DE1}" srcOrd="3" destOrd="0" presId="urn:microsoft.com/office/officeart/2005/8/layout/hProcess9"/>
    <dgm:cxn modelId="{C0113225-B9D9-46A4-B770-EDDA9014A3E2}" type="presParOf" srcId="{068B9EED-FDF5-4D94-8F5F-32FEB4AED91F}" destId="{036F27FF-FB90-439C-BDC2-DA0CAFA02D0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76B50C-9BA9-430D-9133-D5828CFC54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A8E772-361D-4D7B-A62C-C1A35EEADA7D}">
      <dgm:prSet phldrT="[Text]"/>
      <dgm:spPr/>
      <dgm:t>
        <a:bodyPr/>
        <a:lstStyle/>
        <a:p>
          <a:r>
            <a:rPr lang="en-US" dirty="0" smtClean="0"/>
            <a:t>Typical CD</a:t>
          </a:r>
          <a:endParaRPr lang="en-US" dirty="0"/>
        </a:p>
      </dgm:t>
    </dgm:pt>
    <dgm:pt modelId="{3A01F4BD-F503-4AE8-8AF1-6856CC29E2BC}" type="parTrans" cxnId="{8E53695A-CA9A-4E3A-B2AB-5826BDEECA4F}">
      <dgm:prSet/>
      <dgm:spPr/>
      <dgm:t>
        <a:bodyPr/>
        <a:lstStyle/>
        <a:p>
          <a:endParaRPr lang="en-US"/>
        </a:p>
      </dgm:t>
    </dgm:pt>
    <dgm:pt modelId="{F15164DC-69C1-42FD-AC47-ED881976609C}" type="sibTrans" cxnId="{8E53695A-CA9A-4E3A-B2AB-5826BDEECA4F}">
      <dgm:prSet/>
      <dgm:spPr/>
      <dgm:t>
        <a:bodyPr/>
        <a:lstStyle/>
        <a:p>
          <a:endParaRPr lang="en-US"/>
        </a:p>
      </dgm:t>
    </dgm:pt>
    <dgm:pt modelId="{120EE6E0-1544-474C-9E62-36E6FEA25680}">
      <dgm:prSet phldrT="[Text]"/>
      <dgm:spPr/>
      <dgm:t>
        <a:bodyPr/>
        <a:lstStyle/>
        <a:p>
          <a:r>
            <a:rPr lang="en-US" dirty="0" smtClean="0"/>
            <a:t>75,000 – 290,000</a:t>
          </a:r>
          <a:endParaRPr lang="en-US" dirty="0"/>
        </a:p>
      </dgm:t>
    </dgm:pt>
    <dgm:pt modelId="{4CB1A7D5-49B4-4BF2-ADD2-1A471F6D2FAC}" type="parTrans" cxnId="{E350C48C-4524-43D4-9418-2148E1516DCE}">
      <dgm:prSet/>
      <dgm:spPr/>
      <dgm:t>
        <a:bodyPr/>
        <a:lstStyle/>
        <a:p>
          <a:endParaRPr lang="en-US"/>
        </a:p>
      </dgm:t>
    </dgm:pt>
    <dgm:pt modelId="{7F0F3186-30BF-4402-90D5-CD2E098E90A9}" type="sibTrans" cxnId="{E350C48C-4524-43D4-9418-2148E1516DCE}">
      <dgm:prSet/>
      <dgm:spPr/>
      <dgm:t>
        <a:bodyPr/>
        <a:lstStyle/>
        <a:p>
          <a:endParaRPr lang="en-US"/>
        </a:p>
      </dgm:t>
    </dgm:pt>
    <dgm:pt modelId="{102134C4-9B95-4F54-A4EA-B407592EFD91}">
      <dgm:prSet phldrT="[Text]"/>
      <dgm:spPr/>
      <dgm:t>
        <a:bodyPr/>
        <a:lstStyle/>
        <a:p>
          <a:r>
            <a:rPr lang="en-US" dirty="0" smtClean="0"/>
            <a:t>VR Album</a:t>
          </a:r>
          <a:endParaRPr lang="en-US" dirty="0"/>
        </a:p>
      </dgm:t>
    </dgm:pt>
    <dgm:pt modelId="{475D595F-0018-4C37-8F1C-F0E4E0250A65}" type="parTrans" cxnId="{9F874DBE-78BA-4FF1-8801-EFE2379BE1B8}">
      <dgm:prSet/>
      <dgm:spPr/>
      <dgm:t>
        <a:bodyPr/>
        <a:lstStyle/>
        <a:p>
          <a:endParaRPr lang="en-US"/>
        </a:p>
      </dgm:t>
    </dgm:pt>
    <dgm:pt modelId="{1907F0EE-B37E-4921-9B0D-A48F2BE09F6B}" type="sibTrans" cxnId="{9F874DBE-78BA-4FF1-8801-EFE2379BE1B8}">
      <dgm:prSet/>
      <dgm:spPr/>
      <dgm:t>
        <a:bodyPr/>
        <a:lstStyle/>
        <a:p>
          <a:endParaRPr lang="en-US"/>
        </a:p>
      </dgm:t>
    </dgm:pt>
    <dgm:pt modelId="{F000DB87-A2E4-4D9C-ABCA-443E12DE71FC}">
      <dgm:prSet phldrT="[Text]"/>
      <dgm:spPr/>
      <dgm:t>
        <a:bodyPr/>
        <a:lstStyle/>
        <a:p>
          <a:r>
            <a:rPr lang="en-US" dirty="0" smtClean="0"/>
            <a:t>39,000 – 204,000</a:t>
          </a:r>
          <a:endParaRPr lang="en-US" dirty="0"/>
        </a:p>
      </dgm:t>
    </dgm:pt>
    <dgm:pt modelId="{24C65C22-0E80-403D-AA3D-CC03A5A66154}" type="parTrans" cxnId="{030E1B84-C08E-4A74-8B9E-2245F63796B7}">
      <dgm:prSet/>
      <dgm:spPr/>
      <dgm:t>
        <a:bodyPr/>
        <a:lstStyle/>
        <a:p>
          <a:endParaRPr lang="en-US"/>
        </a:p>
      </dgm:t>
    </dgm:pt>
    <dgm:pt modelId="{29CC787C-B4D5-4196-BBB6-BB5AF7E94A9A}" type="sibTrans" cxnId="{030E1B84-C08E-4A74-8B9E-2245F63796B7}">
      <dgm:prSet/>
      <dgm:spPr/>
      <dgm:t>
        <a:bodyPr/>
        <a:lstStyle/>
        <a:p>
          <a:endParaRPr lang="en-US"/>
        </a:p>
      </dgm:t>
    </dgm:pt>
    <dgm:pt modelId="{9FF65FDF-61D4-4164-A131-67A522A3E8D0}">
      <dgm:prSet phldrT="[Text]"/>
      <dgm:spPr/>
      <dgm:t>
        <a:bodyPr/>
        <a:lstStyle/>
        <a:p>
          <a:r>
            <a:rPr lang="en-US" dirty="0" smtClean="0"/>
            <a:t>COD</a:t>
          </a:r>
          <a:r>
            <a:rPr lang="en-US" baseline="0" dirty="0" smtClean="0"/>
            <a:t> ELITE</a:t>
          </a:r>
          <a:endParaRPr lang="en-US" dirty="0"/>
        </a:p>
      </dgm:t>
    </dgm:pt>
    <dgm:pt modelId="{03D40C36-E563-4657-8D50-4D740AC3F9A2}" type="parTrans" cxnId="{DAEB531B-33A4-4E7F-98B2-E646D06A3541}">
      <dgm:prSet/>
      <dgm:spPr/>
      <dgm:t>
        <a:bodyPr/>
        <a:lstStyle/>
        <a:p>
          <a:endParaRPr lang="en-US"/>
        </a:p>
      </dgm:t>
    </dgm:pt>
    <dgm:pt modelId="{626E31E4-0A3E-4D65-B0FB-440E4192F30B}" type="sibTrans" cxnId="{DAEB531B-33A4-4E7F-98B2-E646D06A3541}">
      <dgm:prSet/>
      <dgm:spPr/>
      <dgm:t>
        <a:bodyPr/>
        <a:lstStyle/>
        <a:p>
          <a:endParaRPr lang="en-US"/>
        </a:p>
      </dgm:t>
    </dgm:pt>
    <dgm:pt modelId="{BC144B03-E179-4CCA-A6F4-B27E7C5D7F5E}">
      <dgm:prSet phldrT="[Text]"/>
      <dgm:spPr/>
      <dgm:t>
        <a:bodyPr/>
        <a:lstStyle/>
        <a:p>
          <a:r>
            <a:rPr lang="en-US" dirty="0" smtClean="0"/>
            <a:t>1,100,000</a:t>
          </a:r>
          <a:endParaRPr lang="en-US" dirty="0"/>
        </a:p>
      </dgm:t>
    </dgm:pt>
    <dgm:pt modelId="{7384AEF8-6908-476B-8610-48050C0ECD49}" type="parTrans" cxnId="{D7282E67-1AEA-4466-8A4B-2DC3A33C4ECB}">
      <dgm:prSet/>
      <dgm:spPr/>
      <dgm:t>
        <a:bodyPr/>
        <a:lstStyle/>
        <a:p>
          <a:endParaRPr lang="en-US"/>
        </a:p>
      </dgm:t>
    </dgm:pt>
    <dgm:pt modelId="{57DFC928-78BD-4D3A-BC5C-45984E36EF4D}" type="sibTrans" cxnId="{D7282E67-1AEA-4466-8A4B-2DC3A33C4ECB}">
      <dgm:prSet/>
      <dgm:spPr/>
      <dgm:t>
        <a:bodyPr/>
        <a:lstStyle/>
        <a:p>
          <a:endParaRPr lang="en-US"/>
        </a:p>
      </dgm:t>
    </dgm:pt>
    <dgm:pt modelId="{E80630CA-88EB-46EC-8FEE-981AF2C2ADCE}" type="pres">
      <dgm:prSet presAssocID="{5676B50C-9BA9-430D-9133-D5828CFC54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C184EE-7AE7-4F1C-8C08-FF55B7528138}" type="pres">
      <dgm:prSet presAssocID="{0AA8E772-361D-4D7B-A62C-C1A35EEADA7D}" presName="composite" presStyleCnt="0"/>
      <dgm:spPr/>
    </dgm:pt>
    <dgm:pt modelId="{9BFA9E50-3A31-434A-A8ED-22965C91894C}" type="pres">
      <dgm:prSet presAssocID="{0AA8E772-361D-4D7B-A62C-C1A35EEADA7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FD034-40F1-4BF9-AF30-08EDEF72E027}" type="pres">
      <dgm:prSet presAssocID="{0AA8E772-361D-4D7B-A62C-C1A35EEADA7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E6922-A324-4C77-967A-6BEB7EF3521E}" type="pres">
      <dgm:prSet presAssocID="{F15164DC-69C1-42FD-AC47-ED881976609C}" presName="space" presStyleCnt="0"/>
      <dgm:spPr/>
    </dgm:pt>
    <dgm:pt modelId="{8FA0A075-ADB5-4E4C-ADCC-23549FDD0CC8}" type="pres">
      <dgm:prSet presAssocID="{102134C4-9B95-4F54-A4EA-B407592EFD91}" presName="composite" presStyleCnt="0"/>
      <dgm:spPr/>
    </dgm:pt>
    <dgm:pt modelId="{06286AEF-69C7-4B6C-A7A9-627B41FBF265}" type="pres">
      <dgm:prSet presAssocID="{102134C4-9B95-4F54-A4EA-B407592EFD9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BCA6F-AA57-478D-8430-39F37EF41C3B}" type="pres">
      <dgm:prSet presAssocID="{102134C4-9B95-4F54-A4EA-B407592EFD9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9E6E0-DBB5-49D2-8D8E-89E0F5D2FEE8}" type="pres">
      <dgm:prSet presAssocID="{1907F0EE-B37E-4921-9B0D-A48F2BE09F6B}" presName="space" presStyleCnt="0"/>
      <dgm:spPr/>
    </dgm:pt>
    <dgm:pt modelId="{20BA6C39-3627-460C-8C87-E02CBFCBA46D}" type="pres">
      <dgm:prSet presAssocID="{9FF65FDF-61D4-4164-A131-67A522A3E8D0}" presName="composite" presStyleCnt="0"/>
      <dgm:spPr/>
    </dgm:pt>
    <dgm:pt modelId="{48A5AE98-D26E-404C-9E64-C543A0F79742}" type="pres">
      <dgm:prSet presAssocID="{9FF65FDF-61D4-4164-A131-67A522A3E8D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B6739-ED0F-4573-A256-727A1754BAC1}" type="pres">
      <dgm:prSet presAssocID="{9FF65FDF-61D4-4164-A131-67A522A3E8D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38CC2F-404A-4E9F-BA3F-F3B88CED8731}" type="presOf" srcId="{9FF65FDF-61D4-4164-A131-67A522A3E8D0}" destId="{48A5AE98-D26E-404C-9E64-C543A0F79742}" srcOrd="0" destOrd="0" presId="urn:microsoft.com/office/officeart/2005/8/layout/hList1"/>
    <dgm:cxn modelId="{DAEB531B-33A4-4E7F-98B2-E646D06A3541}" srcId="{5676B50C-9BA9-430D-9133-D5828CFC5469}" destId="{9FF65FDF-61D4-4164-A131-67A522A3E8D0}" srcOrd="2" destOrd="0" parTransId="{03D40C36-E563-4657-8D50-4D740AC3F9A2}" sibTransId="{626E31E4-0A3E-4D65-B0FB-440E4192F30B}"/>
    <dgm:cxn modelId="{DD3C804D-D3D1-4171-A38F-C34F1BD3A84A}" type="presOf" srcId="{0AA8E772-361D-4D7B-A62C-C1A35EEADA7D}" destId="{9BFA9E50-3A31-434A-A8ED-22965C91894C}" srcOrd="0" destOrd="0" presId="urn:microsoft.com/office/officeart/2005/8/layout/hList1"/>
    <dgm:cxn modelId="{E350C48C-4524-43D4-9418-2148E1516DCE}" srcId="{0AA8E772-361D-4D7B-A62C-C1A35EEADA7D}" destId="{120EE6E0-1544-474C-9E62-36E6FEA25680}" srcOrd="0" destOrd="0" parTransId="{4CB1A7D5-49B4-4BF2-ADD2-1A471F6D2FAC}" sibTransId="{7F0F3186-30BF-4402-90D5-CD2E098E90A9}"/>
    <dgm:cxn modelId="{8E53695A-CA9A-4E3A-B2AB-5826BDEECA4F}" srcId="{5676B50C-9BA9-430D-9133-D5828CFC5469}" destId="{0AA8E772-361D-4D7B-A62C-C1A35EEADA7D}" srcOrd="0" destOrd="0" parTransId="{3A01F4BD-F503-4AE8-8AF1-6856CC29E2BC}" sibTransId="{F15164DC-69C1-42FD-AC47-ED881976609C}"/>
    <dgm:cxn modelId="{030E1B84-C08E-4A74-8B9E-2245F63796B7}" srcId="{102134C4-9B95-4F54-A4EA-B407592EFD91}" destId="{F000DB87-A2E4-4D9C-ABCA-443E12DE71FC}" srcOrd="0" destOrd="0" parTransId="{24C65C22-0E80-403D-AA3D-CC03A5A66154}" sibTransId="{29CC787C-B4D5-4196-BBB6-BB5AF7E94A9A}"/>
    <dgm:cxn modelId="{73886BE3-4168-442A-90E6-F50642BFA00D}" type="presOf" srcId="{102134C4-9B95-4F54-A4EA-B407592EFD91}" destId="{06286AEF-69C7-4B6C-A7A9-627B41FBF265}" srcOrd="0" destOrd="0" presId="urn:microsoft.com/office/officeart/2005/8/layout/hList1"/>
    <dgm:cxn modelId="{6DDD5057-BA99-421F-8525-0E79AAD2104B}" type="presOf" srcId="{5676B50C-9BA9-430D-9133-D5828CFC5469}" destId="{E80630CA-88EB-46EC-8FEE-981AF2C2ADCE}" srcOrd="0" destOrd="0" presId="urn:microsoft.com/office/officeart/2005/8/layout/hList1"/>
    <dgm:cxn modelId="{19FAB1E5-33CB-444C-9936-EE8B64E5EAB4}" type="presOf" srcId="{F000DB87-A2E4-4D9C-ABCA-443E12DE71FC}" destId="{DBDBCA6F-AA57-478D-8430-39F37EF41C3B}" srcOrd="0" destOrd="0" presId="urn:microsoft.com/office/officeart/2005/8/layout/hList1"/>
    <dgm:cxn modelId="{9F874DBE-78BA-4FF1-8801-EFE2379BE1B8}" srcId="{5676B50C-9BA9-430D-9133-D5828CFC5469}" destId="{102134C4-9B95-4F54-A4EA-B407592EFD91}" srcOrd="1" destOrd="0" parTransId="{475D595F-0018-4C37-8F1C-F0E4E0250A65}" sibTransId="{1907F0EE-B37E-4921-9B0D-A48F2BE09F6B}"/>
    <dgm:cxn modelId="{0E3F7152-473D-49D3-BEB3-57834FA035D4}" type="presOf" srcId="{BC144B03-E179-4CCA-A6F4-B27E7C5D7F5E}" destId="{51AB6739-ED0F-4573-A256-727A1754BAC1}" srcOrd="0" destOrd="0" presId="urn:microsoft.com/office/officeart/2005/8/layout/hList1"/>
    <dgm:cxn modelId="{8928A5E8-3550-4E78-B722-BE55332CCCAC}" type="presOf" srcId="{120EE6E0-1544-474C-9E62-36E6FEA25680}" destId="{623FD034-40F1-4BF9-AF30-08EDEF72E027}" srcOrd="0" destOrd="0" presId="urn:microsoft.com/office/officeart/2005/8/layout/hList1"/>
    <dgm:cxn modelId="{D7282E67-1AEA-4466-8A4B-2DC3A33C4ECB}" srcId="{9FF65FDF-61D4-4164-A131-67A522A3E8D0}" destId="{BC144B03-E179-4CCA-A6F4-B27E7C5D7F5E}" srcOrd="0" destOrd="0" parTransId="{7384AEF8-6908-476B-8610-48050C0ECD49}" sibTransId="{57DFC928-78BD-4D3A-BC5C-45984E36EF4D}"/>
    <dgm:cxn modelId="{57D66FB0-2344-479F-B6ED-2D3F5A8A1520}" type="presParOf" srcId="{E80630CA-88EB-46EC-8FEE-981AF2C2ADCE}" destId="{87C184EE-7AE7-4F1C-8C08-FF55B7528138}" srcOrd="0" destOrd="0" presId="urn:microsoft.com/office/officeart/2005/8/layout/hList1"/>
    <dgm:cxn modelId="{FE350D62-190F-4368-B288-A4CA61FD38F7}" type="presParOf" srcId="{87C184EE-7AE7-4F1C-8C08-FF55B7528138}" destId="{9BFA9E50-3A31-434A-A8ED-22965C91894C}" srcOrd="0" destOrd="0" presId="urn:microsoft.com/office/officeart/2005/8/layout/hList1"/>
    <dgm:cxn modelId="{88D5AB7C-C9CB-4816-B4EA-BBA85D556389}" type="presParOf" srcId="{87C184EE-7AE7-4F1C-8C08-FF55B7528138}" destId="{623FD034-40F1-4BF9-AF30-08EDEF72E027}" srcOrd="1" destOrd="0" presId="urn:microsoft.com/office/officeart/2005/8/layout/hList1"/>
    <dgm:cxn modelId="{DD182BED-7615-4D0D-835A-48E203F124FB}" type="presParOf" srcId="{E80630CA-88EB-46EC-8FEE-981AF2C2ADCE}" destId="{E1AE6922-A324-4C77-967A-6BEB7EF3521E}" srcOrd="1" destOrd="0" presId="urn:microsoft.com/office/officeart/2005/8/layout/hList1"/>
    <dgm:cxn modelId="{8B9E197B-34B8-4A08-B1E8-CE24A7B8684E}" type="presParOf" srcId="{E80630CA-88EB-46EC-8FEE-981AF2C2ADCE}" destId="{8FA0A075-ADB5-4E4C-ADCC-23549FDD0CC8}" srcOrd="2" destOrd="0" presId="urn:microsoft.com/office/officeart/2005/8/layout/hList1"/>
    <dgm:cxn modelId="{B508AEB7-ED3D-4576-83B5-58D978D86F9E}" type="presParOf" srcId="{8FA0A075-ADB5-4E4C-ADCC-23549FDD0CC8}" destId="{06286AEF-69C7-4B6C-A7A9-627B41FBF265}" srcOrd="0" destOrd="0" presId="urn:microsoft.com/office/officeart/2005/8/layout/hList1"/>
    <dgm:cxn modelId="{C9FCA614-F8D0-4928-AC64-0BBFB2C7A8CF}" type="presParOf" srcId="{8FA0A075-ADB5-4E4C-ADCC-23549FDD0CC8}" destId="{DBDBCA6F-AA57-478D-8430-39F37EF41C3B}" srcOrd="1" destOrd="0" presId="urn:microsoft.com/office/officeart/2005/8/layout/hList1"/>
    <dgm:cxn modelId="{EB41373B-F2F5-41F9-8134-28A8065F3328}" type="presParOf" srcId="{E80630CA-88EB-46EC-8FEE-981AF2C2ADCE}" destId="{0659E6E0-DBB5-49D2-8D8E-89E0F5D2FEE8}" srcOrd="3" destOrd="0" presId="urn:microsoft.com/office/officeart/2005/8/layout/hList1"/>
    <dgm:cxn modelId="{22516586-2AE5-42D9-801A-8D0ED0DE860D}" type="presParOf" srcId="{E80630CA-88EB-46EC-8FEE-981AF2C2ADCE}" destId="{20BA6C39-3627-460C-8C87-E02CBFCBA46D}" srcOrd="4" destOrd="0" presId="urn:microsoft.com/office/officeart/2005/8/layout/hList1"/>
    <dgm:cxn modelId="{2A41F44F-4BBD-4636-A8EF-E9E49E750BC9}" type="presParOf" srcId="{20BA6C39-3627-460C-8C87-E02CBFCBA46D}" destId="{48A5AE98-D26E-404C-9E64-C543A0F79742}" srcOrd="0" destOrd="0" presId="urn:microsoft.com/office/officeart/2005/8/layout/hList1"/>
    <dgm:cxn modelId="{B5C20054-585B-4670-ADBA-6E1423037078}" type="presParOf" srcId="{20BA6C39-3627-460C-8C87-E02CBFCBA46D}" destId="{51AB6739-ED0F-4573-A256-727A1754BA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30.xml"/><Relationship Id="rId7" Type="http://schemas.openxmlformats.org/officeDocument/2006/relationships/slide" Target="slide34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10" Type="http://schemas.openxmlformats.org/officeDocument/2006/relationships/slide" Target="slide37.xml"/><Relationship Id="rId4" Type="http://schemas.openxmlformats.org/officeDocument/2006/relationships/slide" Target="slide31.xml"/><Relationship Id="rId9" Type="http://schemas.openxmlformats.org/officeDocument/2006/relationships/slide" Target="slide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naindia.com/" TargetMode="External"/><Relationship Id="rId13" Type="http://schemas.openxmlformats.org/officeDocument/2006/relationships/hyperlink" Target="http://stormfestsa.co.za/" TargetMode="External"/><Relationship Id="rId18" Type="http://schemas.openxmlformats.org/officeDocument/2006/relationships/hyperlink" Target="http://www.google.com/url?sa=i&amp;rct=j&amp;q=&amp;esrc=s&amp;source=images&amp;cd=&amp;cad=rja&amp;uact=8&amp;ved=0CAYQjB0&amp;url=http://oculusriftonline.com/news/oculus-vr-the-story-so-far&amp;ei=9xw3VcmDFcXfsASJx4DoAQ&amp;bvm=bv.91071109,d.cWc&amp;psig=AFQjCNGhcY8rbZ-Csirju2aRRcajx3yPHQ&amp;ust=1429761652503408" TargetMode="External"/><Relationship Id="rId26" Type="http://schemas.openxmlformats.org/officeDocument/2006/relationships/hyperlink" Target="http://www.playstation.com/" TargetMode="External"/><Relationship Id="rId3" Type="http://schemas.openxmlformats.org/officeDocument/2006/relationships/hyperlink" Target="http://www.oculus.com/" TargetMode="External"/><Relationship Id="rId21" Type="http://schemas.openxmlformats.org/officeDocument/2006/relationships/hyperlink" Target="http://www.provicom.tv/" TargetMode="External"/><Relationship Id="rId7" Type="http://schemas.openxmlformats.org/officeDocument/2006/relationships/hyperlink" Target="http://www.wired.com/" TargetMode="External"/><Relationship Id="rId12" Type="http://schemas.openxmlformats.org/officeDocument/2006/relationships/hyperlink" Target="http://billboard.com/" TargetMode="External"/><Relationship Id="rId17" Type="http://schemas.openxmlformats.org/officeDocument/2006/relationships/hyperlink" Target="http://www.google.com/url?sa=i&amp;rct=j&amp;q=&amp;esrc=s&amp;source=images&amp;cd=&amp;cad=rja&amp;uact=8&amp;ved=0CAYQjB0&amp;url=http://financesonline.com/top-10-most-expensive-music-videos-in-the-world-madonna-michael-jackson-still-rule/&amp;ei=1xw3Vd7FN-iMsQSjn4HQBA&amp;bvm=bv.91071109,d.cWc&amp;psig=AFQjCNG0bGL5gTIOlQ8p5jORKIOUE_keTw&amp;ust=1429761576649014" TargetMode="External"/><Relationship Id="rId25" Type="http://schemas.openxmlformats.org/officeDocument/2006/relationships/hyperlink" Target="http://www.amazon.de/" TargetMode="External"/><Relationship Id="rId2" Type="http://schemas.openxmlformats.org/officeDocument/2006/relationships/slide" Target="slide28.xml"/><Relationship Id="rId16" Type="http://schemas.openxmlformats.org/officeDocument/2006/relationships/hyperlink" Target="http://www.google.com/url?sa=i&amp;rct=j&amp;q=&amp;esrc=s&amp;source=images&amp;cd=&amp;cad=rja&amp;uact=8&amp;ved=0CAYQjB0&amp;url=http://wallpaperus.org/live-concert-2560x1600-wallpaper-1108853/&amp;ei=bhw3VYCELfb-sATszoGYDA&amp;bvm=bv.91071109,d.cWc&amp;psig=AFQjCNGdzWPZWtgS_A0V3zD3fGJMWoPsZg&amp;ust=1429761515161441" TargetMode="External"/><Relationship Id="rId20" Type="http://schemas.openxmlformats.org/officeDocument/2006/relationships/hyperlink" Target="http://money.cnn.com/2/" TargetMode="External"/><Relationship Id="rId29" Type="http://schemas.openxmlformats.org/officeDocument/2006/relationships/hyperlink" Target="http://www.billboar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CAYQjB0&amp;url=http://nypost.com/2014/07/28/beyonce-is-secretly-shopping-for-a-new-apartment-of-her-own/&amp;ei=E140Va_QKseIsQStmIH4Ag&amp;bvm=bv.91071109,d.cWc&amp;psig=AFQjCNHitOP9G0ggZRTUJbtR9SGDAVopKA&amp;ust=1429581671585700" TargetMode="External"/><Relationship Id="rId11" Type="http://schemas.openxmlformats.org/officeDocument/2006/relationships/hyperlink" Target="http://theguardian.com/" TargetMode="External"/><Relationship Id="rId24" Type="http://schemas.openxmlformats.org/officeDocument/2006/relationships/hyperlink" Target="http://www.allkeyshop.com/" TargetMode="External"/><Relationship Id="rId5" Type="http://schemas.openxmlformats.org/officeDocument/2006/relationships/hyperlink" Target="http://www.google.com/url?sa=i&amp;rct=j&amp;q=&amp;esrc=s&amp;source=images&amp;cd=&amp;cad=rja&amp;uact=8&amp;ved=0CAYQjB0&amp;url=http://discovermagazine.com/2007/may/jaron2019s-world&amp;ei=Yl00VdyAEK7dsATju4GABA&amp;bvm=bv.91071109,d.cWc&amp;psig=AFQjCNFsGUqqwnKf1FqmGUhVTPClBDM9aw&amp;ust=1429581505079192" TargetMode="External"/><Relationship Id="rId15" Type="http://schemas.openxmlformats.org/officeDocument/2006/relationships/hyperlink" Target="http://www.windowsmania.com.br/" TargetMode="External"/><Relationship Id="rId23" Type="http://schemas.openxmlformats.org/officeDocument/2006/relationships/hyperlink" Target="https://www.google.com/search?q=vr+headset&amp;biw=755&amp;bih=733&amp;tbm=isch&amp;tbs=simg:CAQSpwEJ9zxWY9nyvn8akgELELCMpwgaiAEKOggCEhTSCLMLoQigCP4bsQvqCs0Iiwv4ChogX7IzzlRwD48Xerii4Unq2aOCveyC6H9VjkdB1PZSC9QKSggDEhTzH_1IfrR2sHakdwQbABuIFvwa9BhowdbwcmXPYQdRz41nFgxm_1VeS4PYg13IhCPJgVR8AOh1qR0tC4_1oJLBm7VcePrqNOPDCG0bBcyACa9ig" TargetMode="External"/><Relationship Id="rId28" Type="http://schemas.openxmlformats.org/officeDocument/2006/relationships/hyperlink" Target="http://www.nctechimaging.com/" TargetMode="External"/><Relationship Id="rId10" Type="http://schemas.openxmlformats.org/officeDocument/2006/relationships/hyperlink" Target="http://www.businessinsider.com/these-charts-explain-the-real-death-of-the-music-industry-2011-2" TargetMode="External"/><Relationship Id="rId19" Type="http://schemas.openxmlformats.org/officeDocument/2006/relationships/hyperlink" Target="http://www.extremetech.com/" TargetMode="External"/><Relationship Id="rId4" Type="http://schemas.openxmlformats.org/officeDocument/2006/relationships/hyperlink" Target="http://www.google.com/url?sa=i&amp;rct=j&amp;q=&amp;esrc=s&amp;source=images&amp;cd=&amp;cad=rja&amp;uact=8&amp;ved=0CAYQjB0&amp;url=http://spectrum.ieee.org/computing/hardware/dudley-bucks-forgotten-cryotron-computer&amp;ei=El00VdrtDY_LsASQ5IGYAg&amp;bvm=bv.91071109,d.cWc&amp;psig=AFQjCNHNodUvHLqcim9hC0wdh05r67MlGg&amp;ust=1429581461267748" TargetMode="External"/><Relationship Id="rId9" Type="http://schemas.openxmlformats.org/officeDocument/2006/relationships/hyperlink" Target="http://www.zmescience.com/" TargetMode="External"/><Relationship Id="rId14" Type="http://schemas.openxmlformats.org/officeDocument/2006/relationships/hyperlink" Target="http://solidsignal.com/" TargetMode="External"/><Relationship Id="rId22" Type="http://schemas.openxmlformats.org/officeDocument/2006/relationships/hyperlink" Target="http://www.google.com/url?sa=i&amp;rct=j&amp;q=&amp;esrc=s&amp;source=images&amp;cd=&amp;cad=rja&amp;uact=8&amp;ved=0CAYQjB0&amp;url=http://www.gizmag.com/oculus-rift-vr-headset/23587/&amp;ei=Msk9VezBGvLasASFo4D4Cg&amp;bvm=bv.91665533,d.cWc&amp;psig=AFQjCNG2Mjj3rVCmMzTIi3fwXRWCeMGP5w&amp;ust=1430198898241754" TargetMode="External"/><Relationship Id="rId27" Type="http://schemas.openxmlformats.org/officeDocument/2006/relationships/hyperlink" Target="http://www.veoh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202856" cy="3329581"/>
          </a:xfrm>
        </p:spPr>
        <p:txBody>
          <a:bodyPr/>
          <a:lstStyle/>
          <a:p>
            <a:r>
              <a:rPr lang="en-US" dirty="0" smtClean="0"/>
              <a:t>Immersive Music: </a:t>
            </a:r>
            <a:br>
              <a:rPr lang="en-US" dirty="0" smtClean="0"/>
            </a:br>
            <a:r>
              <a:rPr lang="en-US" sz="4800" dirty="0" smtClean="0"/>
              <a:t>the future of the record industry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591335"/>
          </a:xfrm>
        </p:spPr>
        <p:txBody>
          <a:bodyPr>
            <a:normAutofit/>
          </a:bodyPr>
          <a:lstStyle/>
          <a:p>
            <a:r>
              <a:rPr lang="en-US" dirty="0" smtClean="0"/>
              <a:t>Presented to Columbia Records</a:t>
            </a:r>
          </a:p>
          <a:p>
            <a:r>
              <a:rPr lang="en-US" dirty="0" smtClean="0"/>
              <a:t>Sam Krause, Taylor Heywood, Greg Snyder, </a:t>
            </a:r>
            <a:r>
              <a:rPr lang="en-US" dirty="0" err="1" smtClean="0"/>
              <a:t>Talal</a:t>
            </a:r>
            <a:r>
              <a:rPr lang="en-US" dirty="0" smtClean="0"/>
              <a:t> </a:t>
            </a:r>
            <a:r>
              <a:rPr lang="en-US" dirty="0" err="1" smtClean="0"/>
              <a:t>Barazi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Advances In VR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730862"/>
              </p:ext>
            </p:extLst>
          </p:nvPr>
        </p:nvGraphicFramePr>
        <p:xfrm>
          <a:off x="256674" y="1138988"/>
          <a:ext cx="11534273" cy="537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88040" y="2534652"/>
            <a:ext cx="609601" cy="5293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50" y="335968"/>
            <a:ext cx="9404723" cy="1400530"/>
          </a:xfrm>
        </p:spPr>
        <p:txBody>
          <a:bodyPr/>
          <a:lstStyle/>
          <a:p>
            <a:r>
              <a:rPr lang="en-US" dirty="0" smtClean="0"/>
              <a:t>Compatible Headsets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09192890"/>
              </p:ext>
            </p:extLst>
          </p:nvPr>
        </p:nvGraphicFramePr>
        <p:xfrm>
          <a:off x="248950" y="829732"/>
          <a:ext cx="1168138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24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93496409"/>
              </p:ext>
            </p:extLst>
          </p:nvPr>
        </p:nvGraphicFramePr>
        <p:xfrm>
          <a:off x="144379" y="1152983"/>
          <a:ext cx="12047621" cy="5705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Arrow 7"/>
          <p:cNvSpPr/>
          <p:nvPr/>
        </p:nvSpPr>
        <p:spPr>
          <a:xfrm>
            <a:off x="3753854" y="2053389"/>
            <a:ext cx="770021" cy="689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660105" y="2053389"/>
            <a:ext cx="770021" cy="689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Formats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319924"/>
              </p:ext>
            </p:extLst>
          </p:nvPr>
        </p:nvGraphicFramePr>
        <p:xfrm>
          <a:off x="767750" y="1535503"/>
          <a:ext cx="10256807" cy="4712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71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of HMD unit sales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589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Market for VR Headsets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2607" y="5124111"/>
            <a:ext cx="2281572" cy="13159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300.2MM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0322" r="20463"/>
          <a:stretch/>
        </p:blipFill>
        <p:spPr>
          <a:xfrm>
            <a:off x="761794" y="2216200"/>
            <a:ext cx="2711116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Penetration in 2018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2607" y="5124111"/>
            <a:ext cx="2281572" cy="13159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300.2MM</a:t>
            </a:r>
            <a:endParaRPr lang="en-US" sz="2800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735412" y="5225045"/>
            <a:ext cx="2281572" cy="1315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2800" dirty="0" smtClean="0"/>
              <a:t>22.5MM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0322" r="20463"/>
          <a:stretch/>
        </p:blipFill>
        <p:spPr>
          <a:xfrm>
            <a:off x="761794" y="2216200"/>
            <a:ext cx="2711116" cy="26215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1543" t="612" r="21470" b="-612"/>
          <a:stretch/>
        </p:blipFill>
        <p:spPr>
          <a:xfrm>
            <a:off x="4542088" y="2228393"/>
            <a:ext cx="2668221" cy="2621507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274179" y="3130073"/>
            <a:ext cx="1257097" cy="818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Market for Immersive Music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2607" y="5124111"/>
            <a:ext cx="2281572" cy="13159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300.2MM</a:t>
            </a:r>
            <a:endParaRPr lang="en-US" sz="2800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8478217" y="5212852"/>
            <a:ext cx="2281572" cy="1315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2800" dirty="0" smtClean="0"/>
              <a:t>4.1MM</a:t>
            </a:r>
            <a:endParaRPr lang="en-US" sz="2800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735412" y="5225045"/>
            <a:ext cx="2281572" cy="1315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2800" dirty="0" smtClean="0"/>
              <a:t>22.5MM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0322" r="20463"/>
          <a:stretch/>
        </p:blipFill>
        <p:spPr>
          <a:xfrm>
            <a:off x="761794" y="2216200"/>
            <a:ext cx="2711116" cy="26215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1543" t="612" r="21470" b="-612"/>
          <a:stretch/>
        </p:blipFill>
        <p:spPr>
          <a:xfrm>
            <a:off x="4542088" y="2228393"/>
            <a:ext cx="2668221" cy="26215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0967" r="21060"/>
          <a:stretch/>
        </p:blipFill>
        <p:spPr>
          <a:xfrm>
            <a:off x="8279487" y="2228393"/>
            <a:ext cx="2679033" cy="2609314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7043661" y="3130073"/>
            <a:ext cx="1235826" cy="818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274179" y="3130073"/>
            <a:ext cx="1257097" cy="818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Financials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Unit Price: $40</a:t>
            </a:r>
          </a:p>
          <a:p>
            <a:endParaRPr lang="en-US" sz="2800" dirty="0" smtClean="0"/>
          </a:p>
          <a:p>
            <a:r>
              <a:rPr lang="en-US" sz="2800" dirty="0" smtClean="0"/>
              <a:t>Contribution Margin: $24</a:t>
            </a:r>
          </a:p>
          <a:p>
            <a:endParaRPr lang="en-US" sz="2800" dirty="0"/>
          </a:p>
          <a:p>
            <a:r>
              <a:rPr lang="en-US" sz="2800" dirty="0" smtClean="0"/>
              <a:t>Breakeven Units: 204,167</a:t>
            </a:r>
          </a:p>
          <a:p>
            <a:endParaRPr lang="en-US" sz="2800" dirty="0"/>
          </a:p>
          <a:p>
            <a:r>
              <a:rPr lang="en-US" sz="2800" dirty="0" smtClean="0"/>
              <a:t>Profit Potential: $31,830,000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8548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856371"/>
              </p:ext>
            </p:extLst>
          </p:nvPr>
        </p:nvGraphicFramePr>
        <p:xfrm>
          <a:off x="720785" y="1466493"/>
          <a:ext cx="10096740" cy="3950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1941"/>
                <a:gridCol w="5044799"/>
              </a:tblGrid>
              <a:tr h="892138">
                <a:tc gridSpan="2">
                  <a:txBody>
                    <a:bodyPr/>
                    <a:lstStyle/>
                    <a:p>
                      <a:r>
                        <a:rPr lang="en-US" sz="2800" baseline="0" dirty="0" smtClean="0"/>
                        <a:t>Investment per album cycle (in USD)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793">
                <a:tc>
                  <a:txBody>
                    <a:bodyPr/>
                    <a:lstStyle/>
                    <a:p>
                      <a:r>
                        <a:rPr lang="en-US" dirty="0" smtClean="0"/>
                        <a:t>Advance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50,000 – 350,000</a:t>
                      </a:r>
                      <a:endParaRPr lang="en-US" dirty="0"/>
                    </a:p>
                  </a:txBody>
                  <a:tcPr/>
                </a:tc>
              </a:tr>
              <a:tr h="509793">
                <a:tc>
                  <a:txBody>
                    <a:bodyPr/>
                    <a:lstStyle/>
                    <a:p>
                      <a:r>
                        <a:rPr lang="en-US" dirty="0" smtClean="0"/>
                        <a:t>Recording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150,000 – 500,000</a:t>
                      </a:r>
                      <a:endParaRPr lang="en-US" dirty="0"/>
                    </a:p>
                  </a:txBody>
                  <a:tcPr/>
                </a:tc>
              </a:tr>
              <a:tr h="509793">
                <a:tc>
                  <a:txBody>
                    <a:bodyPr/>
                    <a:lstStyle/>
                    <a:p>
                      <a:r>
                        <a:rPr lang="en-US" dirty="0" smtClean="0"/>
                        <a:t>Video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300,000 – 2,500,000</a:t>
                      </a:r>
                      <a:endParaRPr lang="en-US" dirty="0"/>
                    </a:p>
                  </a:txBody>
                  <a:tcPr/>
                </a:tc>
              </a:tr>
              <a:tr h="509793">
                <a:tc>
                  <a:txBody>
                    <a:bodyPr/>
                    <a:lstStyle/>
                    <a:p>
                      <a:r>
                        <a:rPr lang="en-US" dirty="0" smtClean="0"/>
                        <a:t>Tour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50,000</a:t>
                      </a:r>
                      <a:r>
                        <a:rPr lang="en-US" baseline="0" dirty="0" smtClean="0"/>
                        <a:t> – 150,000</a:t>
                      </a:r>
                      <a:endParaRPr lang="en-US" dirty="0"/>
                    </a:p>
                  </a:txBody>
                  <a:tcPr/>
                </a:tc>
              </a:tr>
              <a:tr h="509793"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 and Promotion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400,000</a:t>
                      </a:r>
                      <a:r>
                        <a:rPr lang="en-US" baseline="0" dirty="0" smtClean="0"/>
                        <a:t> – 1,400,000</a:t>
                      </a:r>
                      <a:endParaRPr lang="en-US" dirty="0"/>
                    </a:p>
                  </a:txBody>
                  <a:tcPr/>
                </a:tc>
              </a:tr>
              <a:tr h="509793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950,000</a:t>
                      </a:r>
                      <a:r>
                        <a:rPr lang="en-US" baseline="0" dirty="0" smtClean="0"/>
                        <a:t> – 4,900,000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Industry Revenue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6" y="1293477"/>
            <a:ext cx="9785684" cy="5047353"/>
          </a:xfrm>
        </p:spPr>
      </p:pic>
    </p:spTree>
    <p:extLst>
      <p:ext uri="{BB962C8B-B14F-4D97-AF65-F5344CB8AC3E}">
        <p14:creationId xmlns:p14="http://schemas.microsoft.com/office/powerpoint/2010/main" val="27524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8548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881043"/>
              </p:ext>
            </p:extLst>
          </p:nvPr>
        </p:nvGraphicFramePr>
        <p:xfrm>
          <a:off x="720785" y="1466493"/>
          <a:ext cx="10096740" cy="3950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1941"/>
                <a:gridCol w="5044799"/>
              </a:tblGrid>
              <a:tr h="892138">
                <a:tc gridSpan="2">
                  <a:txBody>
                    <a:bodyPr/>
                    <a:lstStyle/>
                    <a:p>
                      <a:r>
                        <a:rPr lang="en-US" sz="2800" baseline="0" dirty="0" smtClean="0"/>
                        <a:t>Investment per album cycle (in USD)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793">
                <a:tc>
                  <a:txBody>
                    <a:bodyPr/>
                    <a:lstStyle/>
                    <a:p>
                      <a:r>
                        <a:rPr lang="en-US" dirty="0" smtClean="0"/>
                        <a:t>Advance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50,000 – 350,000</a:t>
                      </a:r>
                      <a:endParaRPr lang="en-US" dirty="0"/>
                    </a:p>
                  </a:txBody>
                  <a:tcPr/>
                </a:tc>
              </a:tr>
              <a:tr h="509793">
                <a:tc>
                  <a:txBody>
                    <a:bodyPr/>
                    <a:lstStyle/>
                    <a:p>
                      <a:r>
                        <a:rPr lang="en-US" dirty="0" smtClean="0"/>
                        <a:t>Recording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150,000 – 500,000</a:t>
                      </a:r>
                      <a:endParaRPr lang="en-US" dirty="0"/>
                    </a:p>
                  </a:txBody>
                  <a:tcPr/>
                </a:tc>
              </a:tr>
              <a:tr h="509793">
                <a:tc>
                  <a:txBody>
                    <a:bodyPr/>
                    <a:lstStyle/>
                    <a:p>
                      <a:r>
                        <a:rPr lang="en-US" dirty="0" smtClean="0"/>
                        <a:t>Video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300,000 – 2,500,000</a:t>
                      </a:r>
                      <a:endParaRPr lang="en-US" dirty="0"/>
                    </a:p>
                  </a:txBody>
                  <a:tcPr/>
                </a:tc>
              </a:tr>
              <a:tr h="509793">
                <a:tc>
                  <a:txBody>
                    <a:bodyPr/>
                    <a:lstStyle/>
                    <a:p>
                      <a:r>
                        <a:rPr lang="en-US" dirty="0" smtClean="0"/>
                        <a:t>Tour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50,000</a:t>
                      </a:r>
                      <a:r>
                        <a:rPr lang="en-US" baseline="0" dirty="0" smtClean="0"/>
                        <a:t> – 150,000</a:t>
                      </a:r>
                      <a:endParaRPr lang="en-US" dirty="0"/>
                    </a:p>
                  </a:txBody>
                  <a:tcPr/>
                </a:tc>
              </a:tr>
              <a:tr h="509793"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 and Promotion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400,000</a:t>
                      </a:r>
                      <a:r>
                        <a:rPr lang="en-US" baseline="0" dirty="0" smtClean="0"/>
                        <a:t> – 1,400,000</a:t>
                      </a:r>
                      <a:endParaRPr lang="en-US" dirty="0"/>
                    </a:p>
                  </a:txBody>
                  <a:tcPr/>
                </a:tc>
              </a:tr>
              <a:tr h="50979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pc="0" baseline="0" dirty="0" smtClean="0">
                          <a:effectLst/>
                        </a:rPr>
                        <a:t>950,000 – 4,900,000 </a:t>
                      </a:r>
                      <a:endParaRPr lang="en-US" sz="2400" b="1" spc="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07366" y="4917057"/>
            <a:ext cx="10127411" cy="4917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ROI in the Music Industry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 smtClean="0"/>
              <a:t>1 - 3 - 6 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38271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on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989355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Weighted Average ROI: 28% to 51%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05075668"/>
              </p:ext>
            </p:extLst>
          </p:nvPr>
        </p:nvGraphicFramePr>
        <p:xfrm>
          <a:off x="646112" y="1354347"/>
          <a:ext cx="9886742" cy="2907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09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11" y="452718"/>
            <a:ext cx="9946257" cy="1400530"/>
          </a:xfrm>
        </p:spPr>
        <p:txBody>
          <a:bodyPr/>
          <a:lstStyle/>
          <a:p>
            <a:r>
              <a:rPr lang="en-US" dirty="0" smtClean="0"/>
              <a:t>Risk Mitigation – Piracy and Streaming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66" y="1308267"/>
            <a:ext cx="4858183" cy="4858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266" y="1230621"/>
            <a:ext cx="4803270" cy="48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Piracy Prevention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665369"/>
              </p:ext>
            </p:extLst>
          </p:nvPr>
        </p:nvGraphicFramePr>
        <p:xfrm>
          <a:off x="827267" y="1337094"/>
          <a:ext cx="10188664" cy="505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72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The Bottom Line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7963201"/>
              </p:ext>
            </p:extLst>
          </p:nvPr>
        </p:nvGraphicFramePr>
        <p:xfrm>
          <a:off x="241541" y="1475118"/>
          <a:ext cx="11291976" cy="466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31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428"/>
            <a:ext cx="12191999" cy="8065477"/>
          </a:xfrm>
        </p:spPr>
      </p:pic>
    </p:spTree>
    <p:extLst>
      <p:ext uri="{BB962C8B-B14F-4D97-AF65-F5344CB8AC3E}">
        <p14:creationId xmlns:p14="http://schemas.microsoft.com/office/powerpoint/2010/main" val="52999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799"/>
            <a:ext cx="10202856" cy="3329581"/>
          </a:xfrm>
        </p:spPr>
        <p:txBody>
          <a:bodyPr/>
          <a:lstStyle/>
          <a:p>
            <a:r>
              <a:rPr lang="en-US" dirty="0" smtClean="0"/>
              <a:t>Immersive Music: </a:t>
            </a:r>
            <a:br>
              <a:rPr lang="en-US" dirty="0" smtClean="0"/>
            </a:br>
            <a:r>
              <a:rPr lang="en-US" sz="4800" dirty="0" smtClean="0"/>
              <a:t>the future of the record industry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to Columbia Records</a:t>
            </a:r>
          </a:p>
          <a:p>
            <a:r>
              <a:rPr lang="en-US" dirty="0"/>
              <a:t>Sam Krause, Taylor Heywood, Greg Snyder, </a:t>
            </a:r>
            <a:r>
              <a:rPr lang="en-US" dirty="0" err="1"/>
              <a:t>Talal</a:t>
            </a:r>
            <a:r>
              <a:rPr lang="en-US" dirty="0"/>
              <a:t> </a:t>
            </a:r>
            <a:r>
              <a:rPr lang="en-US" dirty="0" err="1"/>
              <a:t>Barazi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 – Appendices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1: Financials 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2: Assumptions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3: ROI Calculations 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4: Breakeven Calculations</a:t>
            </a:r>
            <a:endParaRPr lang="en-US" dirty="0" smtClean="0"/>
          </a:p>
          <a:p>
            <a:r>
              <a:rPr lang="en-US" dirty="0" smtClean="0">
                <a:hlinkClick r:id="rId6" action="ppaction://hlinksldjump"/>
              </a:rPr>
              <a:t>5: Spotify Growth and Income</a:t>
            </a:r>
            <a:endParaRPr lang="en-US" dirty="0" smtClean="0"/>
          </a:p>
          <a:p>
            <a:r>
              <a:rPr lang="en-US" dirty="0" smtClean="0">
                <a:hlinkClick r:id="rId7" action="ppaction://hlinksldjump"/>
              </a:rPr>
              <a:t>6: Pandora Growth and Income</a:t>
            </a:r>
            <a:endParaRPr lang="en-US" dirty="0" smtClean="0"/>
          </a:p>
          <a:p>
            <a:r>
              <a:rPr lang="en-US" dirty="0" smtClean="0">
                <a:hlinkClick r:id="rId8" action="ppaction://hlinksldjump"/>
              </a:rPr>
              <a:t>7: The History of Virtual Reality</a:t>
            </a:r>
            <a:endParaRPr lang="en-US" dirty="0" smtClean="0"/>
          </a:p>
          <a:p>
            <a:r>
              <a:rPr lang="en-US" dirty="0" smtClean="0">
                <a:hlinkClick r:id="rId9" action="ppaction://hlinksldjump"/>
              </a:rPr>
              <a:t>8: 360 Degree Filming</a:t>
            </a:r>
            <a:endParaRPr lang="en-US" dirty="0" smtClean="0"/>
          </a:p>
          <a:p>
            <a:r>
              <a:rPr lang="en-US" dirty="0" smtClean="0">
                <a:hlinkClick r:id="rId10" action="ppaction://hlinksldjump"/>
              </a:rPr>
              <a:t>9: Photo Sources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Appendix One: Financials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0" y="2052918"/>
            <a:ext cx="12110840" cy="332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315201"/>
          </a:xfrm>
        </p:spPr>
      </p:pic>
    </p:spTree>
    <p:extLst>
      <p:ext uri="{BB962C8B-B14F-4D97-AF65-F5344CB8AC3E}">
        <p14:creationId xmlns:p14="http://schemas.microsoft.com/office/powerpoint/2010/main" val="425325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Appendix Two: Assumptions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887" y="1541934"/>
            <a:ext cx="6625390" cy="455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Appendix Three: ROI Calculations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71" y="1536381"/>
            <a:ext cx="11093820" cy="213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Appendix Four: Breakeven Analysis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60690466"/>
              </p:ext>
            </p:extLst>
          </p:nvPr>
        </p:nvGraphicFramePr>
        <p:xfrm>
          <a:off x="732375" y="914399"/>
          <a:ext cx="10723503" cy="5227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33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Appendix Five: Spotify Growth and Income</a:t>
            </a:r>
            <a:endParaRPr lang="en-US" dirty="0"/>
          </a:p>
        </p:txBody>
      </p:sp>
      <p:pic>
        <p:nvPicPr>
          <p:cNvPr id="2050" name="Picture 2" descr="https://lh5.googleusercontent.com/QtW1k7YEMo_DLqjN9KzEasrzyVzpwFOjchixIuVsNF-iFBYGplAaL0PW47lXhNtW9_Vstu0rv3GpY3Umx6FKB-WUh8E0G6_ACnPRdRThGzwuKCy-ek6Q2qvBgTVFhJzSdmebTSmWbQ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225" y="1551532"/>
            <a:ext cx="6160168" cy="483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Appendix Six: Pandora Growth and Income</a:t>
            </a:r>
            <a:endParaRPr lang="en-US" dirty="0"/>
          </a:p>
        </p:txBody>
      </p:sp>
      <p:pic>
        <p:nvPicPr>
          <p:cNvPr id="1026" name="Picture 2" descr="https://lh4.googleusercontent.com/d3728DV7SqdmPHWSbGtJcaDRQJpvYDPEubeAlFc2sjQpO3y_3f9HPtA5iw7Kl5amQPV5TfmNVgXvBvpp5E-QwgVRSBzsfuI_AjmN73VIXhcL7VHeHEHqKKe_AEl8PvsDQGPSYmU6Y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578" y="1472241"/>
            <a:ext cx="7399263" cy="475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9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Appendix Seven: The History of Virtual Reality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245163"/>
              </p:ext>
            </p:extLst>
          </p:nvPr>
        </p:nvGraphicFramePr>
        <p:xfrm>
          <a:off x="474452" y="931652"/>
          <a:ext cx="11391408" cy="5762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07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Appendix Eight: 360 Degree </a:t>
            </a:r>
            <a:r>
              <a:rPr lang="en-US" dirty="0">
                <a:hlinkClick r:id="rId2" action="ppaction://hlinksldjump"/>
              </a:rPr>
              <a:t>F</a:t>
            </a:r>
            <a:r>
              <a:rPr lang="en-US" dirty="0" smtClean="0">
                <a:hlinkClick r:id="rId2" action="ppaction://hlinksldjump"/>
              </a:rPr>
              <a:t>ilming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00979140"/>
              </p:ext>
            </p:extLst>
          </p:nvPr>
        </p:nvGraphicFramePr>
        <p:xfrm>
          <a:off x="449179" y="2149642"/>
          <a:ext cx="11261558" cy="3988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15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Appendix Nine: Photo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36" y="1267326"/>
            <a:ext cx="11323758" cy="4883308"/>
          </a:xfrm>
        </p:spPr>
        <p:txBody>
          <a:bodyPr numCol="2">
            <a:noAutofit/>
          </a:bodyPr>
          <a:lstStyle/>
          <a:p>
            <a:r>
              <a:rPr lang="en-US" sz="1800" dirty="0" smtClean="0">
                <a:hlinkClick r:id="rId3"/>
              </a:rPr>
              <a:t>www.oculus.com</a:t>
            </a:r>
            <a:endParaRPr lang="en-US" sz="1800" dirty="0" smtClean="0"/>
          </a:p>
          <a:p>
            <a:r>
              <a:rPr lang="en-US" sz="1800" dirty="0" smtClean="0">
                <a:hlinkClick r:id="rId4"/>
              </a:rPr>
              <a:t>spectrum.ieee.org</a:t>
            </a:r>
            <a:endParaRPr lang="en-US" sz="1800" dirty="0" smtClean="0"/>
          </a:p>
          <a:p>
            <a:r>
              <a:rPr lang="en-US" sz="1800" dirty="0">
                <a:hlinkClick r:id="rId5"/>
              </a:rPr>
              <a:t>discovermagazine.com</a:t>
            </a:r>
            <a:endParaRPr lang="en-US" sz="1800" dirty="0" smtClean="0"/>
          </a:p>
          <a:p>
            <a:r>
              <a:rPr lang="en-US" sz="1800" dirty="0" smtClean="0">
                <a:hlinkClick r:id="rId6"/>
              </a:rPr>
              <a:t>nypost.com</a:t>
            </a:r>
            <a:endParaRPr lang="en-US" sz="1800" dirty="0" smtClean="0"/>
          </a:p>
          <a:p>
            <a:r>
              <a:rPr lang="en-US" sz="1800" dirty="0" smtClean="0">
                <a:hlinkClick r:id="rId7"/>
              </a:rPr>
              <a:t>www.wired.com</a:t>
            </a:r>
            <a:endParaRPr lang="en-US" sz="1800" dirty="0" smtClean="0"/>
          </a:p>
          <a:p>
            <a:r>
              <a:rPr lang="en-US" sz="1800" dirty="0" smtClean="0">
                <a:hlinkClick r:id="rId3"/>
              </a:rPr>
              <a:t>www.oculus.com</a:t>
            </a:r>
            <a:endParaRPr lang="en-US" sz="1800" dirty="0" smtClean="0"/>
          </a:p>
          <a:p>
            <a:r>
              <a:rPr lang="en-US" sz="1800" dirty="0" smtClean="0">
                <a:hlinkClick r:id="rId8"/>
              </a:rPr>
              <a:t>www.dnaindia.com</a:t>
            </a:r>
            <a:endParaRPr lang="en-US" sz="1800" dirty="0" smtClean="0"/>
          </a:p>
          <a:p>
            <a:r>
              <a:rPr lang="en-US" sz="1800" dirty="0" smtClean="0">
                <a:hlinkClick r:id="rId9"/>
              </a:rPr>
              <a:t>www.zmescience.com</a:t>
            </a:r>
            <a:endParaRPr lang="en-US" sz="1800" dirty="0" smtClean="0"/>
          </a:p>
          <a:p>
            <a:r>
              <a:rPr lang="en-US" sz="1800" u="sng" dirty="0">
                <a:hlinkClick r:id="rId10"/>
              </a:rPr>
              <a:t>http://</a:t>
            </a:r>
            <a:r>
              <a:rPr lang="en-US" sz="1800" u="sng" dirty="0" smtClean="0">
                <a:hlinkClick r:id="rId10"/>
              </a:rPr>
              <a:t>www.businessinsider.com</a:t>
            </a:r>
            <a:endParaRPr lang="en-US" sz="1800" dirty="0" smtClean="0"/>
          </a:p>
          <a:p>
            <a:r>
              <a:rPr lang="en-US" sz="1800" dirty="0" smtClean="0">
                <a:hlinkClick r:id="rId11"/>
              </a:rPr>
              <a:t>theguardian.com</a:t>
            </a:r>
            <a:endParaRPr lang="en-US" sz="1800" dirty="0"/>
          </a:p>
          <a:p>
            <a:r>
              <a:rPr lang="en-US" sz="1800" dirty="0" smtClean="0">
                <a:hlinkClick r:id="rId12"/>
              </a:rPr>
              <a:t>billboard.com</a:t>
            </a:r>
            <a:endParaRPr lang="en-US" sz="1800" dirty="0"/>
          </a:p>
          <a:p>
            <a:r>
              <a:rPr lang="en-US" sz="1800" dirty="0" smtClean="0">
                <a:hlinkClick r:id="rId13"/>
              </a:rPr>
              <a:t>stormfestsa.co.za</a:t>
            </a:r>
            <a:endParaRPr lang="en-US" sz="1800" dirty="0" smtClean="0"/>
          </a:p>
          <a:p>
            <a:r>
              <a:rPr lang="en-US" sz="1800" dirty="0" smtClean="0">
                <a:hlinkClick r:id="rId14"/>
              </a:rPr>
              <a:t>solidsignal.com</a:t>
            </a:r>
            <a:endParaRPr lang="en-US" sz="1800" dirty="0" smtClean="0"/>
          </a:p>
          <a:p>
            <a:r>
              <a:rPr lang="en-US" sz="1800" dirty="0" smtClean="0">
                <a:hlinkClick r:id="rId15"/>
              </a:rPr>
              <a:t>www.windowsmania.com.br</a:t>
            </a:r>
            <a:endParaRPr lang="en-US" sz="1800" dirty="0"/>
          </a:p>
          <a:p>
            <a:endParaRPr lang="en-US" sz="1800" dirty="0" smtClean="0">
              <a:hlinkClick r:id="rId16"/>
            </a:endParaRPr>
          </a:p>
          <a:p>
            <a:endParaRPr lang="en-US" sz="1800" dirty="0">
              <a:hlinkClick r:id="rId16"/>
            </a:endParaRPr>
          </a:p>
          <a:p>
            <a:endParaRPr lang="en-US" sz="1800" dirty="0" smtClean="0">
              <a:hlinkClick r:id="rId16"/>
            </a:endParaRPr>
          </a:p>
          <a:p>
            <a:endParaRPr lang="en-US" sz="1800" dirty="0">
              <a:hlinkClick r:id="rId16"/>
            </a:endParaRPr>
          </a:p>
          <a:p>
            <a:endParaRPr lang="en-US" sz="1800" dirty="0" smtClean="0">
              <a:hlinkClick r:id="rId16"/>
            </a:endParaRPr>
          </a:p>
          <a:p>
            <a:endParaRPr lang="en-US" sz="1800" dirty="0">
              <a:hlinkClick r:id="rId16"/>
            </a:endParaRPr>
          </a:p>
          <a:p>
            <a:pPr marL="0" indent="0">
              <a:buNone/>
            </a:pPr>
            <a:endParaRPr lang="en-US" sz="1800" dirty="0">
              <a:hlinkClick r:id="rId16"/>
            </a:endParaRPr>
          </a:p>
          <a:p>
            <a:r>
              <a:rPr lang="en-US" sz="1800" dirty="0" smtClean="0">
                <a:hlinkClick r:id="rId16"/>
              </a:rPr>
              <a:t>wallpaperus.org</a:t>
            </a:r>
            <a:endParaRPr lang="en-US" sz="1800" dirty="0"/>
          </a:p>
          <a:p>
            <a:r>
              <a:rPr lang="en-US" sz="1800" dirty="0">
                <a:hlinkClick r:id="rId17"/>
              </a:rPr>
              <a:t>financesonline.com</a:t>
            </a:r>
            <a:endParaRPr lang="en-US" sz="1800" dirty="0"/>
          </a:p>
          <a:p>
            <a:r>
              <a:rPr lang="en-US" sz="1800" dirty="0">
                <a:hlinkClick r:id="rId18"/>
              </a:rPr>
              <a:t>oculusriftonline.com</a:t>
            </a:r>
            <a:endParaRPr lang="en-US" sz="1800" dirty="0"/>
          </a:p>
          <a:p>
            <a:r>
              <a:rPr lang="en-US" sz="1800" dirty="0">
                <a:hlinkClick r:id="rId19"/>
              </a:rPr>
              <a:t>www.extremetech.com</a:t>
            </a:r>
            <a:endParaRPr lang="en-US" sz="1800" dirty="0"/>
          </a:p>
          <a:p>
            <a:r>
              <a:rPr lang="en-US" sz="1800" dirty="0">
                <a:hlinkClick r:id="rId20"/>
              </a:rPr>
              <a:t>http://money.cnn.com/2/</a:t>
            </a:r>
            <a:endParaRPr lang="en-US" sz="1800" dirty="0"/>
          </a:p>
          <a:p>
            <a:r>
              <a:rPr lang="en-US" sz="1800" dirty="0">
                <a:hlinkClick r:id="rId21"/>
              </a:rPr>
              <a:t>www.provicom.tv</a:t>
            </a:r>
            <a:endParaRPr lang="en-US" sz="1800" dirty="0"/>
          </a:p>
          <a:p>
            <a:r>
              <a:rPr lang="en-US" sz="1800" dirty="0">
                <a:hlinkClick r:id="rId22"/>
              </a:rPr>
              <a:t>www.gizmag.com</a:t>
            </a:r>
            <a:r>
              <a:rPr lang="en-US" sz="1800" dirty="0">
                <a:hlinkClick r:id="rId23"/>
              </a:rPr>
              <a:t>529 × 298</a:t>
            </a:r>
            <a:endParaRPr lang="en-US" sz="1800" dirty="0"/>
          </a:p>
          <a:p>
            <a:r>
              <a:rPr lang="en-US" sz="1800" dirty="0">
                <a:hlinkClick r:id="rId24"/>
              </a:rPr>
              <a:t>www.allkeyshop.com</a:t>
            </a:r>
            <a:endParaRPr lang="en-US" sz="1800" dirty="0"/>
          </a:p>
          <a:p>
            <a:r>
              <a:rPr lang="en-US" sz="1800" dirty="0">
                <a:hlinkClick r:id="rId25"/>
              </a:rPr>
              <a:t>www.amazon.de</a:t>
            </a:r>
            <a:endParaRPr lang="en-US" sz="1800" dirty="0"/>
          </a:p>
          <a:p>
            <a:r>
              <a:rPr lang="en-US" sz="1800" dirty="0">
                <a:hlinkClick r:id="rId26"/>
              </a:rPr>
              <a:t>www.playstation.com</a:t>
            </a:r>
            <a:endParaRPr lang="en-US" sz="1800" dirty="0"/>
          </a:p>
          <a:p>
            <a:r>
              <a:rPr lang="en-US" sz="1800" dirty="0">
                <a:hlinkClick r:id="rId27"/>
              </a:rPr>
              <a:t>www.veoh.com</a:t>
            </a:r>
            <a:endParaRPr lang="en-US" sz="1800" dirty="0"/>
          </a:p>
          <a:p>
            <a:r>
              <a:rPr lang="en-US" sz="1800" dirty="0" smtClean="0">
                <a:hlinkClick r:id="rId28"/>
              </a:rPr>
              <a:t>www.nctechimaging.com</a:t>
            </a:r>
            <a:endParaRPr lang="en-US" sz="1800" dirty="0" smtClean="0"/>
          </a:p>
          <a:p>
            <a:r>
              <a:rPr lang="en-US" sz="1800" dirty="0" smtClean="0">
                <a:hlinkClick r:id="rId29"/>
              </a:rPr>
              <a:t>www.billboard.com</a:t>
            </a:r>
            <a:endParaRPr lang="en-US" dirty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5576581" y="1152983"/>
            <a:ext cx="6118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6"/>
          <a:stretch/>
        </p:blipFill>
        <p:spPr>
          <a:xfrm>
            <a:off x="0" y="-488418"/>
            <a:ext cx="12192000" cy="751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xtremetech.com/wp-content/uploads/2014/04/oculus-rift-o-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6770"/>
            <a:ext cx="12336379" cy="80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3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848183" cy="4195481"/>
          </a:xfrm>
        </p:spPr>
        <p:txBody>
          <a:bodyPr/>
          <a:lstStyle/>
          <a:p>
            <a:r>
              <a:rPr lang="en-US" dirty="0" smtClean="0"/>
              <a:t>[some pictures of the brands and maybe do it in smart art, whatever works – put however many slides here that you need to make it work] – also pull that graph out of the google doc and model your explanation of the problem around that perhaps</a:t>
            </a:r>
            <a:endParaRPr lang="en-US" dirty="0"/>
          </a:p>
        </p:txBody>
      </p:sp>
      <p:pic>
        <p:nvPicPr>
          <p:cNvPr id="3074" name="Picture 2" descr="Music Indu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0"/>
            <a:ext cx="10050834" cy="67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7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Music Indu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0"/>
            <a:ext cx="10050834" cy="67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2817" y="1535705"/>
            <a:ext cx="586594" cy="36933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$63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5020" y="968317"/>
            <a:ext cx="586594" cy="36933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$71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Music Indu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0"/>
            <a:ext cx="10050834" cy="67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07054" y="4306740"/>
            <a:ext cx="586594" cy="36933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$26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Content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1042"/>
              </p:ext>
            </p:extLst>
          </p:nvPr>
        </p:nvGraphicFramePr>
        <p:xfrm>
          <a:off x="320842" y="1652337"/>
          <a:ext cx="11405937" cy="459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56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10657</TotalTime>
  <Words>471</Words>
  <Application>Microsoft Office PowerPoint</Application>
  <PresentationFormat>Widescreen</PresentationFormat>
  <Paragraphs>181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Century Gothic</vt:lpstr>
      <vt:lpstr>Wingdings 3</vt:lpstr>
      <vt:lpstr>Ion</vt:lpstr>
      <vt:lpstr>Immersive Music:  the future of the record industry</vt:lpstr>
      <vt:lpstr>Music Industry Revenue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Content</vt:lpstr>
      <vt:lpstr>Advances In VR</vt:lpstr>
      <vt:lpstr>Compatible Headsets</vt:lpstr>
      <vt:lpstr>How It Works</vt:lpstr>
      <vt:lpstr>Possible Formats </vt:lpstr>
      <vt:lpstr>Graph of HMD unit sales</vt:lpstr>
      <vt:lpstr>Total Market for VR Headsets</vt:lpstr>
      <vt:lpstr>Market Penetration in 2018</vt:lpstr>
      <vt:lpstr>The Market for Immersive Music</vt:lpstr>
      <vt:lpstr>Extended Financials</vt:lpstr>
      <vt:lpstr>Fixed Costs</vt:lpstr>
      <vt:lpstr>Fixed Costs</vt:lpstr>
      <vt:lpstr>ROI in the Music Industry</vt:lpstr>
      <vt:lpstr>Return on Investment</vt:lpstr>
      <vt:lpstr>Risk Mitigation – Piracy and Streaming </vt:lpstr>
      <vt:lpstr>Piracy Prevention</vt:lpstr>
      <vt:lpstr>Summary – The Bottom Line</vt:lpstr>
      <vt:lpstr>PowerPoint Presentation</vt:lpstr>
      <vt:lpstr>Immersive Music:  the future of the record industry</vt:lpstr>
      <vt:lpstr>Table of Contents – Appendices </vt:lpstr>
      <vt:lpstr>Appendix One: Financials</vt:lpstr>
      <vt:lpstr>Appendix Two: Assumptions</vt:lpstr>
      <vt:lpstr>Appendix Three: ROI Calculations</vt:lpstr>
      <vt:lpstr>Appendix Four: Breakeven Analysis</vt:lpstr>
      <vt:lpstr>Appendix Five: Spotify Growth and Income</vt:lpstr>
      <vt:lpstr>Appendix Six: Pandora Growth and Income</vt:lpstr>
      <vt:lpstr>Appendix Seven: The History of Virtual Reality</vt:lpstr>
      <vt:lpstr>Appendix Eight: 360 Degree Filming</vt:lpstr>
      <vt:lpstr>Appendix Nine: Photo 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Reality: the future of recorded music</dc:title>
  <dc:creator>Taylor Heywood</dc:creator>
  <cp:lastModifiedBy>User</cp:lastModifiedBy>
  <cp:revision>129</cp:revision>
  <dcterms:created xsi:type="dcterms:W3CDTF">2015-04-19T19:08:22Z</dcterms:created>
  <dcterms:modified xsi:type="dcterms:W3CDTF">2015-05-03T17:44:15Z</dcterms:modified>
</cp:coreProperties>
</file>