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61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9" r:id="rId3"/>
    <p:sldId id="268" r:id="rId4"/>
    <p:sldId id="295" r:id="rId5"/>
    <p:sldId id="270" r:id="rId6"/>
    <p:sldId id="271" r:id="rId7"/>
    <p:sldId id="283" r:id="rId8"/>
    <p:sldId id="262" r:id="rId9"/>
    <p:sldId id="288" r:id="rId10"/>
    <p:sldId id="272" r:id="rId11"/>
    <p:sldId id="273" r:id="rId12"/>
    <p:sldId id="274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291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82E"/>
    <a:srgbClr val="DE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antiago:Downloads:ITR%20Graphs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75268088040437"/>
          <c:y val="0.0909157188684747"/>
          <c:w val="0.848110145714544"/>
          <c:h val="0.863997967995936"/>
        </c:manualLayout>
      </c:layout>
      <c:barChart>
        <c:barDir val="col"/>
        <c:grouping val="clustered"/>
        <c:varyColors val="0"/>
        <c:ser>
          <c:idx val="0"/>
          <c:order val="0"/>
          <c:tx>
            <c:v>Before E4</c:v>
          </c:tx>
          <c:spPr>
            <a:solidFill>
              <a:schemeClr val="bg1">
                <a:lumMod val="50000"/>
              </a:schemeClr>
            </a:solidFill>
          </c:spPr>
          <c:invertIfNegative val="0"/>
          <c:trendline>
            <c:spPr>
              <a:ln>
                <a:tailEnd type="triangle"/>
              </a:ln>
            </c:spPr>
            <c:trendlineType val="exp"/>
            <c:dispRSqr val="0"/>
            <c:dispEq val="0"/>
          </c:trendline>
          <c:cat>
            <c:numRef>
              <c:f>'Gross Profit'!$A$1:$P$1</c:f>
              <c:numCache>
                <c:formatCode>General</c:formatCode>
                <c:ptCount val="1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</c:numCache>
            </c:numRef>
          </c:cat>
          <c:val>
            <c:numRef>
              <c:f>'Gross Profit'!$A$2:$P$2</c:f>
              <c:numCache>
                <c:formatCode>General</c:formatCode>
                <c:ptCount val="16"/>
                <c:pt idx="0">
                  <c:v>150.0</c:v>
                </c:pt>
                <c:pt idx="1">
                  <c:v>207.0</c:v>
                </c:pt>
                <c:pt idx="2">
                  <c:v>270.0</c:v>
                </c:pt>
                <c:pt idx="3">
                  <c:v>330.0</c:v>
                </c:pt>
                <c:pt idx="4">
                  <c:v>401.0</c:v>
                </c:pt>
                <c:pt idx="5">
                  <c:v>487.9740118577075</c:v>
                </c:pt>
                <c:pt idx="6">
                  <c:v>593.8120604700894</c:v>
                </c:pt>
                <c:pt idx="7">
                  <c:v>722.6056195438439</c:v>
                </c:pt>
                <c:pt idx="8">
                  <c:v>879.3335739644233</c:v>
                </c:pt>
                <c:pt idx="9">
                  <c:v>1070.054692889266</c:v>
                </c:pt>
                <c:pt idx="10">
                  <c:v>1302.141848868684</c:v>
                </c:pt>
                <c:pt idx="11">
                  <c:v>1584.567037407144</c:v>
                </c:pt>
                <c:pt idx="12">
                  <c:v>1928.248215214578</c:v>
                </c:pt>
                <c:pt idx="13">
                  <c:v>2346.471365176364</c:v>
                </c:pt>
                <c:pt idx="14">
                  <c:v>2855.404104175417</c:v>
                </c:pt>
                <c:pt idx="15">
                  <c:v>3474.72068875171</c:v>
                </c:pt>
              </c:numCache>
            </c:numRef>
          </c:val>
        </c:ser>
        <c:ser>
          <c:idx val="1"/>
          <c:order val="1"/>
          <c:tx>
            <c:v>After E4</c:v>
          </c:tx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effectLst/>
            </c:spPr>
          </c:dPt>
          <c:dPt>
            <c:idx val="5"/>
            <c:invertIfNegative val="0"/>
            <c:bubble3D val="0"/>
            <c:spPr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-0.00265193360936417"/>
                  <c:y val="0.0166666666666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>
                    <a:latin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headEnd type="none"/>
                <a:tailEnd type="triangle"/>
              </a:ln>
            </c:spPr>
            <c:trendlineType val="poly"/>
            <c:order val="2"/>
            <c:dispRSqr val="0"/>
            <c:dispEq val="0"/>
          </c:trendline>
          <c:cat>
            <c:numRef>
              <c:f>'Gross Profit'!$A$1:$P$1</c:f>
              <c:numCache>
                <c:formatCode>General</c:formatCode>
                <c:ptCount val="1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</c:numCache>
            </c:numRef>
          </c:cat>
          <c:val>
            <c:numRef>
              <c:f>'Gross Profit'!$A$7:$P$7</c:f>
              <c:numCache>
                <c:formatCode>General</c:formatCode>
                <c:ptCount val="16"/>
                <c:pt idx="0">
                  <c:v>150.0</c:v>
                </c:pt>
                <c:pt idx="1">
                  <c:v>207.0</c:v>
                </c:pt>
                <c:pt idx="2">
                  <c:v>270.0</c:v>
                </c:pt>
                <c:pt idx="3">
                  <c:v>330.0</c:v>
                </c:pt>
                <c:pt idx="4">
                  <c:v>401.0</c:v>
                </c:pt>
                <c:pt idx="5">
                  <c:v>669.3740118577075</c:v>
                </c:pt>
                <c:pt idx="6">
                  <c:v>775.21206047009</c:v>
                </c:pt>
                <c:pt idx="7">
                  <c:v>904.0056195438439</c:v>
                </c:pt>
                <c:pt idx="8">
                  <c:v>1060.733573964423</c:v>
                </c:pt>
                <c:pt idx="9">
                  <c:v>1251.454692889266</c:v>
                </c:pt>
                <c:pt idx="10">
                  <c:v>1483.541848868684</c:v>
                </c:pt>
                <c:pt idx="11">
                  <c:v>2554.567037407143</c:v>
                </c:pt>
                <c:pt idx="12">
                  <c:v>2898.248215214579</c:v>
                </c:pt>
                <c:pt idx="13">
                  <c:v>3316.471365176364</c:v>
                </c:pt>
                <c:pt idx="14">
                  <c:v>3825.404104175417</c:v>
                </c:pt>
                <c:pt idx="15">
                  <c:v>4444.720688751724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763496"/>
        <c:axId val="-2133760840"/>
      </c:barChart>
      <c:catAx>
        <c:axId val="-2133763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3760840"/>
        <c:crosses val="autoZero"/>
        <c:auto val="1"/>
        <c:lblAlgn val="ctr"/>
        <c:lblOffset val="100"/>
        <c:noMultiLvlLbl val="0"/>
      </c:catAx>
      <c:valAx>
        <c:axId val="-2133760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376349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900024086656838"/>
          <c:y val="0.462809419655876"/>
          <c:w val="0.0774344776635671"/>
          <c:h val="0.074381160688247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31C21-AD51-DF4F-81CD-BEFA22193F08}" type="doc">
      <dgm:prSet loTypeId="urn:microsoft.com/office/officeart/2005/8/layout/vProcess5" loCatId="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BB4998-3A14-A943-9495-91415D1D42C8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Calibration </a:t>
          </a:r>
          <a:endParaRPr lang="en-US" b="0" dirty="0">
            <a:solidFill>
              <a:schemeClr val="tx1"/>
            </a:solidFill>
          </a:endParaRPr>
        </a:p>
      </dgm:t>
    </dgm:pt>
    <dgm:pt modelId="{9A610D80-D92E-9C41-B662-12E89E03A058}" type="parTrans" cxnId="{BB4FCC58-5434-1744-82FD-008F866377B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9438D99-CFBA-5540-A0CE-2DE064AB31BC}" type="sibTrans" cxnId="{BB4FCC58-5434-1744-82FD-008F866377B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65C454C-906B-0243-B2A6-2DA80F65D5AA}">
      <dgm:prSet/>
      <dgm:spPr/>
      <dgm:t>
        <a:bodyPr/>
        <a:lstStyle/>
        <a:p>
          <a:pPr rtl="0"/>
          <a:r>
            <a:rPr lang="en-US" b="0" smtClean="0">
              <a:solidFill>
                <a:schemeClr val="tx1"/>
              </a:solidFill>
            </a:rPr>
            <a:t>Measure stress level </a:t>
          </a:r>
          <a:endParaRPr lang="en-US" b="0">
            <a:solidFill>
              <a:schemeClr val="tx1"/>
            </a:solidFill>
          </a:endParaRPr>
        </a:p>
      </dgm:t>
    </dgm:pt>
    <dgm:pt modelId="{A922238A-6014-014B-A4AB-7CCD46EC80F7}" type="parTrans" cxnId="{DC99F3E7-6DC4-A446-9E55-9ACD839C6A4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648EA36-C05B-1943-A40F-BF18DF6970CA}" type="sibTrans" cxnId="{DC99F3E7-6DC4-A446-9E55-9ACD839C6A4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2C7A0AD-4631-CF45-9292-091F8958401B}">
      <dgm:prSet/>
      <dgm:spPr/>
      <dgm:t>
        <a:bodyPr/>
        <a:lstStyle/>
        <a:p>
          <a:pPr rtl="0"/>
          <a:r>
            <a:rPr lang="en-US" b="0" smtClean="0">
              <a:solidFill>
                <a:schemeClr val="tx1"/>
              </a:solidFill>
            </a:rPr>
            <a:t>Differentiate personal vs. educational stress</a:t>
          </a:r>
          <a:endParaRPr lang="en-US" b="0">
            <a:solidFill>
              <a:schemeClr val="tx1"/>
            </a:solidFill>
          </a:endParaRPr>
        </a:p>
      </dgm:t>
    </dgm:pt>
    <dgm:pt modelId="{D3E16A27-C057-A840-8D41-EAB7CB70D162}" type="parTrans" cxnId="{D155E44E-9EC6-6648-AA62-BB29BBE6BC2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9BCE344-9D77-3643-92CE-8978F00862F6}" type="sibTrans" cxnId="{D155E44E-9EC6-6648-AA62-BB29BBE6BC2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53CBFA7-22A6-0B41-B2FB-B3E6531DCFC4}">
      <dgm:prSet/>
      <dgm:spPr/>
      <dgm:t>
        <a:bodyPr/>
        <a:lstStyle/>
        <a:p>
          <a:pPr rtl="0"/>
          <a:r>
            <a:rPr lang="en-US" b="0" smtClean="0">
              <a:solidFill>
                <a:schemeClr val="tx1"/>
              </a:solidFill>
            </a:rPr>
            <a:t>Relay information </a:t>
          </a:r>
          <a:endParaRPr lang="en-US" b="0">
            <a:solidFill>
              <a:schemeClr val="tx1"/>
            </a:solidFill>
          </a:endParaRPr>
        </a:p>
      </dgm:t>
    </dgm:pt>
    <dgm:pt modelId="{407F5F76-57D1-A04C-BD93-9FC87624F844}" type="parTrans" cxnId="{BC11ACC4-CE55-8040-98BA-1E1891293E3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0D520EC-7BC0-0345-AA83-13C8363F74D3}" type="sibTrans" cxnId="{BC11ACC4-CE55-8040-98BA-1E1891293E3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742EB22-E885-A749-ACE3-263FAE605359}">
      <dgm:prSet/>
      <dgm:spPr/>
      <dgm:t>
        <a:bodyPr/>
        <a:lstStyle/>
        <a:p>
          <a:pPr rtl="0"/>
          <a:r>
            <a:rPr lang="en-US" b="0" smtClean="0">
              <a:solidFill>
                <a:schemeClr val="tx1"/>
              </a:solidFill>
            </a:rPr>
            <a:t>Instructor take action</a:t>
          </a:r>
          <a:endParaRPr lang="en-US" b="0">
            <a:solidFill>
              <a:schemeClr val="tx1"/>
            </a:solidFill>
          </a:endParaRPr>
        </a:p>
      </dgm:t>
    </dgm:pt>
    <dgm:pt modelId="{EA5C2468-92AF-BA40-8424-595E861B1B0B}" type="parTrans" cxnId="{4B2EBC51-7A57-354A-AC8D-4EADEE4D110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62A9C5F-2BE6-824E-B682-5E12922CFF69}" type="sibTrans" cxnId="{4B2EBC51-7A57-354A-AC8D-4EADEE4D110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9E8BAF0-7A0A-334E-8050-992CFD556222}" type="pres">
      <dgm:prSet presAssocID="{46A31C21-AD51-DF4F-81CD-BEFA22193F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D40CB0-A78D-6D44-9912-314FC5C483CF}" type="pres">
      <dgm:prSet presAssocID="{46A31C21-AD51-DF4F-81CD-BEFA22193F08}" presName="dummyMaxCanvas" presStyleCnt="0">
        <dgm:presLayoutVars/>
      </dgm:prSet>
      <dgm:spPr/>
    </dgm:pt>
    <dgm:pt modelId="{AFEE52D6-7484-6748-A653-127C08BFCCF6}" type="pres">
      <dgm:prSet presAssocID="{46A31C21-AD51-DF4F-81CD-BEFA22193F0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DA83-7A9D-CC41-B067-D17E837FAEF4}" type="pres">
      <dgm:prSet presAssocID="{46A31C21-AD51-DF4F-81CD-BEFA22193F0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CAD49-5FDD-0443-A6D8-FC42427FA60C}" type="pres">
      <dgm:prSet presAssocID="{46A31C21-AD51-DF4F-81CD-BEFA22193F0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24A2E-B2FE-304F-8130-0E8FC3EB6B36}" type="pres">
      <dgm:prSet presAssocID="{46A31C21-AD51-DF4F-81CD-BEFA22193F0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F114F-1194-004F-9502-DCC44E8E50F1}" type="pres">
      <dgm:prSet presAssocID="{46A31C21-AD51-DF4F-81CD-BEFA22193F0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F1527-EC50-0A49-A629-5F206850A0E0}" type="pres">
      <dgm:prSet presAssocID="{46A31C21-AD51-DF4F-81CD-BEFA22193F0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DEF79-5896-CF41-812E-342FFA269EE0}" type="pres">
      <dgm:prSet presAssocID="{46A31C21-AD51-DF4F-81CD-BEFA22193F0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DA5AF-34A2-F34E-ADB0-1998B9E5FA6A}" type="pres">
      <dgm:prSet presAssocID="{46A31C21-AD51-DF4F-81CD-BEFA22193F0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FFC79-4B9C-1A43-ABC1-C7E793C044CE}" type="pres">
      <dgm:prSet presAssocID="{46A31C21-AD51-DF4F-81CD-BEFA22193F0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1451-EE45-F148-A51F-3666173D6EBF}" type="pres">
      <dgm:prSet presAssocID="{46A31C21-AD51-DF4F-81CD-BEFA22193F0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F2894-8FBD-1D47-A171-6F12F6DB7D88}" type="pres">
      <dgm:prSet presAssocID="{46A31C21-AD51-DF4F-81CD-BEFA22193F0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FB1F-0122-B343-9853-716EAF68DD8F}" type="pres">
      <dgm:prSet presAssocID="{46A31C21-AD51-DF4F-81CD-BEFA22193F0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A5E06-BF96-CE4D-868C-A493B5D89B04}" type="pres">
      <dgm:prSet presAssocID="{46A31C21-AD51-DF4F-81CD-BEFA22193F0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705D9-FB7E-114B-B0A2-508367849F96}" type="pres">
      <dgm:prSet presAssocID="{46A31C21-AD51-DF4F-81CD-BEFA22193F0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B1CB3-D439-AD49-AA59-DEFC145E1FE5}" type="presOf" srcId="{065C454C-906B-0243-B2A6-2DA80F65D5AA}" destId="{DF1F2894-8FBD-1D47-A171-6F12F6DB7D88}" srcOrd="1" destOrd="0" presId="urn:microsoft.com/office/officeart/2005/8/layout/vProcess5"/>
    <dgm:cxn modelId="{A7D042EB-AFF6-AA41-AB71-AE8DD9241105}" type="presOf" srcId="{32C7A0AD-4631-CF45-9292-091F8958401B}" destId="{52E1FB1F-0122-B343-9853-716EAF68DD8F}" srcOrd="1" destOrd="0" presId="urn:microsoft.com/office/officeart/2005/8/layout/vProcess5"/>
    <dgm:cxn modelId="{A2211837-B2AE-E440-AB6A-33A6CAE069D1}" type="presOf" srcId="{BCBB4998-3A14-A943-9495-91415D1D42C8}" destId="{AFEE52D6-7484-6748-A653-127C08BFCCF6}" srcOrd="0" destOrd="0" presId="urn:microsoft.com/office/officeart/2005/8/layout/vProcess5"/>
    <dgm:cxn modelId="{773662E0-E3C7-C741-95A8-9D998BABA539}" type="presOf" srcId="{065C454C-906B-0243-B2A6-2DA80F65D5AA}" destId="{C614DA83-7A9D-CC41-B067-D17E837FAEF4}" srcOrd="0" destOrd="0" presId="urn:microsoft.com/office/officeart/2005/8/layout/vProcess5"/>
    <dgm:cxn modelId="{4B2EBC51-7A57-354A-AC8D-4EADEE4D110E}" srcId="{46A31C21-AD51-DF4F-81CD-BEFA22193F08}" destId="{5742EB22-E885-A749-ACE3-263FAE605359}" srcOrd="4" destOrd="0" parTransId="{EA5C2468-92AF-BA40-8424-595E861B1B0B}" sibTransId="{D62A9C5F-2BE6-824E-B682-5E12922CFF69}"/>
    <dgm:cxn modelId="{D2E3E8B5-E791-1F49-9776-20E669354FCB}" type="presOf" srcId="{3648EA36-C05B-1943-A40F-BF18DF6970CA}" destId="{A40DEF79-5896-CF41-812E-342FFA269EE0}" srcOrd="0" destOrd="0" presId="urn:microsoft.com/office/officeart/2005/8/layout/vProcess5"/>
    <dgm:cxn modelId="{907953E8-867E-054B-9792-1C72B7CD62ED}" type="presOf" srcId="{5742EB22-E885-A749-ACE3-263FAE605359}" destId="{3B8705D9-FB7E-114B-B0A2-508367849F96}" srcOrd="1" destOrd="0" presId="urn:microsoft.com/office/officeart/2005/8/layout/vProcess5"/>
    <dgm:cxn modelId="{9FA65D8B-272D-0A4E-9B73-6774B315D919}" type="presOf" srcId="{5742EB22-E885-A749-ACE3-263FAE605359}" destId="{523F114F-1194-004F-9502-DCC44E8E50F1}" srcOrd="0" destOrd="0" presId="urn:microsoft.com/office/officeart/2005/8/layout/vProcess5"/>
    <dgm:cxn modelId="{BC11ACC4-CE55-8040-98BA-1E1891293E31}" srcId="{46A31C21-AD51-DF4F-81CD-BEFA22193F08}" destId="{353CBFA7-22A6-0B41-B2FB-B3E6531DCFC4}" srcOrd="3" destOrd="0" parTransId="{407F5F76-57D1-A04C-BD93-9FC87624F844}" sibTransId="{A0D520EC-7BC0-0345-AA83-13C8363F74D3}"/>
    <dgm:cxn modelId="{BB4FCC58-5434-1744-82FD-008F866377B4}" srcId="{46A31C21-AD51-DF4F-81CD-BEFA22193F08}" destId="{BCBB4998-3A14-A943-9495-91415D1D42C8}" srcOrd="0" destOrd="0" parTransId="{9A610D80-D92E-9C41-B662-12E89E03A058}" sibTransId="{69438D99-CFBA-5540-A0CE-2DE064AB31BC}"/>
    <dgm:cxn modelId="{8AEADBB6-9382-7D4A-9A52-C70908E54B01}" type="presOf" srcId="{A0D520EC-7BC0-0345-AA83-13C8363F74D3}" destId="{25FFFC79-4B9C-1A43-ABC1-C7E793C044CE}" srcOrd="0" destOrd="0" presId="urn:microsoft.com/office/officeart/2005/8/layout/vProcess5"/>
    <dgm:cxn modelId="{FF4EC1FD-438F-1540-8629-577F53BD3135}" type="presOf" srcId="{BCBB4998-3A14-A943-9495-91415D1D42C8}" destId="{CEEF1451-EE45-F148-A51F-3666173D6EBF}" srcOrd="1" destOrd="0" presId="urn:microsoft.com/office/officeart/2005/8/layout/vProcess5"/>
    <dgm:cxn modelId="{1C766098-8D32-3B46-BC9A-95E1B9BAA35D}" type="presOf" srcId="{353CBFA7-22A6-0B41-B2FB-B3E6531DCFC4}" destId="{3A0A5E06-BF96-CE4D-868C-A493B5D89B04}" srcOrd="1" destOrd="0" presId="urn:microsoft.com/office/officeart/2005/8/layout/vProcess5"/>
    <dgm:cxn modelId="{E64C07B5-F375-7F4E-B37C-453599F546AB}" type="presOf" srcId="{69438D99-CFBA-5540-A0CE-2DE064AB31BC}" destId="{BCBF1527-EC50-0A49-A629-5F206850A0E0}" srcOrd="0" destOrd="0" presId="urn:microsoft.com/office/officeart/2005/8/layout/vProcess5"/>
    <dgm:cxn modelId="{228DB20A-F57C-7846-8571-308AE348C1A4}" type="presOf" srcId="{59BCE344-9D77-3643-92CE-8978F00862F6}" destId="{3CADA5AF-34A2-F34E-ADB0-1998B9E5FA6A}" srcOrd="0" destOrd="0" presId="urn:microsoft.com/office/officeart/2005/8/layout/vProcess5"/>
    <dgm:cxn modelId="{EB0FB8ED-11ED-6642-B1BF-3A44E351C5C7}" type="presOf" srcId="{32C7A0AD-4631-CF45-9292-091F8958401B}" destId="{E0ECAD49-5FDD-0443-A6D8-FC42427FA60C}" srcOrd="0" destOrd="0" presId="urn:microsoft.com/office/officeart/2005/8/layout/vProcess5"/>
    <dgm:cxn modelId="{DC99F3E7-6DC4-A446-9E55-9ACD839C6A4F}" srcId="{46A31C21-AD51-DF4F-81CD-BEFA22193F08}" destId="{065C454C-906B-0243-B2A6-2DA80F65D5AA}" srcOrd="1" destOrd="0" parTransId="{A922238A-6014-014B-A4AB-7CCD46EC80F7}" sibTransId="{3648EA36-C05B-1943-A40F-BF18DF6970CA}"/>
    <dgm:cxn modelId="{B023FF52-165C-3344-BD2B-DD4BB302B31A}" type="presOf" srcId="{353CBFA7-22A6-0B41-B2FB-B3E6531DCFC4}" destId="{6FB24A2E-B2FE-304F-8130-0E8FC3EB6B36}" srcOrd="0" destOrd="0" presId="urn:microsoft.com/office/officeart/2005/8/layout/vProcess5"/>
    <dgm:cxn modelId="{D155E44E-9EC6-6648-AA62-BB29BBE6BC28}" srcId="{46A31C21-AD51-DF4F-81CD-BEFA22193F08}" destId="{32C7A0AD-4631-CF45-9292-091F8958401B}" srcOrd="2" destOrd="0" parTransId="{D3E16A27-C057-A840-8D41-EAB7CB70D162}" sibTransId="{59BCE344-9D77-3643-92CE-8978F00862F6}"/>
    <dgm:cxn modelId="{17C4F9A2-E710-6743-8AE8-E9F4E475731F}" type="presOf" srcId="{46A31C21-AD51-DF4F-81CD-BEFA22193F08}" destId="{99E8BAF0-7A0A-334E-8050-992CFD556222}" srcOrd="0" destOrd="0" presId="urn:microsoft.com/office/officeart/2005/8/layout/vProcess5"/>
    <dgm:cxn modelId="{D1F3F68F-117B-B84D-AB4E-E7B791ADDF58}" type="presParOf" srcId="{99E8BAF0-7A0A-334E-8050-992CFD556222}" destId="{6DD40CB0-A78D-6D44-9912-314FC5C483CF}" srcOrd="0" destOrd="0" presId="urn:microsoft.com/office/officeart/2005/8/layout/vProcess5"/>
    <dgm:cxn modelId="{60A95CDC-8043-7B4D-AE1F-8192F5041CC8}" type="presParOf" srcId="{99E8BAF0-7A0A-334E-8050-992CFD556222}" destId="{AFEE52D6-7484-6748-A653-127C08BFCCF6}" srcOrd="1" destOrd="0" presId="urn:microsoft.com/office/officeart/2005/8/layout/vProcess5"/>
    <dgm:cxn modelId="{867F1FFE-E0F8-A84B-B043-3B268AD41C2D}" type="presParOf" srcId="{99E8BAF0-7A0A-334E-8050-992CFD556222}" destId="{C614DA83-7A9D-CC41-B067-D17E837FAEF4}" srcOrd="2" destOrd="0" presId="urn:microsoft.com/office/officeart/2005/8/layout/vProcess5"/>
    <dgm:cxn modelId="{64C9720C-EEBA-C143-B234-1F5749CFE21B}" type="presParOf" srcId="{99E8BAF0-7A0A-334E-8050-992CFD556222}" destId="{E0ECAD49-5FDD-0443-A6D8-FC42427FA60C}" srcOrd="3" destOrd="0" presId="urn:microsoft.com/office/officeart/2005/8/layout/vProcess5"/>
    <dgm:cxn modelId="{EBD2B460-6FB9-5340-9D24-EF60D1531940}" type="presParOf" srcId="{99E8BAF0-7A0A-334E-8050-992CFD556222}" destId="{6FB24A2E-B2FE-304F-8130-0E8FC3EB6B36}" srcOrd="4" destOrd="0" presId="urn:microsoft.com/office/officeart/2005/8/layout/vProcess5"/>
    <dgm:cxn modelId="{067A7151-013C-614B-B0ED-E18183D65B29}" type="presParOf" srcId="{99E8BAF0-7A0A-334E-8050-992CFD556222}" destId="{523F114F-1194-004F-9502-DCC44E8E50F1}" srcOrd="5" destOrd="0" presId="urn:microsoft.com/office/officeart/2005/8/layout/vProcess5"/>
    <dgm:cxn modelId="{F62E1B31-D1A7-BA4B-A9C5-F727DC847686}" type="presParOf" srcId="{99E8BAF0-7A0A-334E-8050-992CFD556222}" destId="{BCBF1527-EC50-0A49-A629-5F206850A0E0}" srcOrd="6" destOrd="0" presId="urn:microsoft.com/office/officeart/2005/8/layout/vProcess5"/>
    <dgm:cxn modelId="{36F9F0A0-E7B8-1341-A422-E5AD439D797F}" type="presParOf" srcId="{99E8BAF0-7A0A-334E-8050-992CFD556222}" destId="{A40DEF79-5896-CF41-812E-342FFA269EE0}" srcOrd="7" destOrd="0" presId="urn:microsoft.com/office/officeart/2005/8/layout/vProcess5"/>
    <dgm:cxn modelId="{B786ACAF-5ED0-A844-919A-A6412536F460}" type="presParOf" srcId="{99E8BAF0-7A0A-334E-8050-992CFD556222}" destId="{3CADA5AF-34A2-F34E-ADB0-1998B9E5FA6A}" srcOrd="8" destOrd="0" presId="urn:microsoft.com/office/officeart/2005/8/layout/vProcess5"/>
    <dgm:cxn modelId="{97F89DB2-5C27-9144-A274-E2665F30310D}" type="presParOf" srcId="{99E8BAF0-7A0A-334E-8050-992CFD556222}" destId="{25FFFC79-4B9C-1A43-ABC1-C7E793C044CE}" srcOrd="9" destOrd="0" presId="urn:microsoft.com/office/officeart/2005/8/layout/vProcess5"/>
    <dgm:cxn modelId="{DBA2FC7E-9741-FD48-8102-0958A4DBE090}" type="presParOf" srcId="{99E8BAF0-7A0A-334E-8050-992CFD556222}" destId="{CEEF1451-EE45-F148-A51F-3666173D6EBF}" srcOrd="10" destOrd="0" presId="urn:microsoft.com/office/officeart/2005/8/layout/vProcess5"/>
    <dgm:cxn modelId="{D1804916-4D4A-C349-BF93-3A162F1704D9}" type="presParOf" srcId="{99E8BAF0-7A0A-334E-8050-992CFD556222}" destId="{DF1F2894-8FBD-1D47-A171-6F12F6DB7D88}" srcOrd="11" destOrd="0" presId="urn:microsoft.com/office/officeart/2005/8/layout/vProcess5"/>
    <dgm:cxn modelId="{23516354-C820-1248-B143-7FFA19772671}" type="presParOf" srcId="{99E8BAF0-7A0A-334E-8050-992CFD556222}" destId="{52E1FB1F-0122-B343-9853-716EAF68DD8F}" srcOrd="12" destOrd="0" presId="urn:microsoft.com/office/officeart/2005/8/layout/vProcess5"/>
    <dgm:cxn modelId="{4C39BA86-CF77-724A-9BC4-931A0F66A20F}" type="presParOf" srcId="{99E8BAF0-7A0A-334E-8050-992CFD556222}" destId="{3A0A5E06-BF96-CE4D-868C-A493B5D89B04}" srcOrd="13" destOrd="0" presId="urn:microsoft.com/office/officeart/2005/8/layout/vProcess5"/>
    <dgm:cxn modelId="{E8D7DA29-26D3-AC4C-8FAB-B06ABDAE5992}" type="presParOf" srcId="{99E8BAF0-7A0A-334E-8050-992CFD556222}" destId="{3B8705D9-FB7E-114B-B0A2-508367849F9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FEBBA-9DB2-444A-97C0-E279D9B8B1FC}" type="doc">
      <dgm:prSet loTypeId="urn:microsoft.com/office/officeart/2005/8/layout/hierarchy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7A0DFF-4E42-794E-B7BE-1D154405AF60}">
      <dgm:prSet/>
      <dgm:spPr/>
      <dgm:t>
        <a:bodyPr/>
        <a:lstStyle/>
        <a:p>
          <a:r>
            <a:rPr lang="en-US" dirty="0" smtClean="0"/>
            <a:t>Independence of Connect</a:t>
          </a:r>
          <a:endParaRPr lang="en-US" dirty="0"/>
        </a:p>
      </dgm:t>
    </dgm:pt>
    <dgm:pt modelId="{FDEBE376-78E2-D64D-9C33-AD23B4FABD47}" type="parTrans" cxnId="{ECF04E7E-749C-5B46-BCD1-1158E56D580D}">
      <dgm:prSet/>
      <dgm:spPr/>
      <dgm:t>
        <a:bodyPr/>
        <a:lstStyle/>
        <a:p>
          <a:endParaRPr lang="en-US"/>
        </a:p>
      </dgm:t>
    </dgm:pt>
    <dgm:pt modelId="{663FE411-D186-A44D-9464-DD91CDF70895}" type="sibTrans" cxnId="{ECF04E7E-749C-5B46-BCD1-1158E56D580D}">
      <dgm:prSet/>
      <dgm:spPr/>
      <dgm:t>
        <a:bodyPr/>
        <a:lstStyle/>
        <a:p>
          <a:endParaRPr lang="en-US"/>
        </a:p>
      </dgm:t>
    </dgm:pt>
    <dgm:pt modelId="{2F54B282-7A1A-4E49-B5CC-48C951EC6265}">
      <dgm:prSet/>
      <dgm:spPr/>
      <dgm:t>
        <a:bodyPr/>
        <a:lstStyle/>
        <a:p>
          <a:r>
            <a:rPr lang="en-US" dirty="0" smtClean="0"/>
            <a:t>Diversify Customer Base</a:t>
          </a:r>
        </a:p>
      </dgm:t>
    </dgm:pt>
    <dgm:pt modelId="{90F8CE16-7448-974F-92CD-7AD9CDBEE7E1}" type="parTrans" cxnId="{E464E752-8048-C64C-8387-938469793AE3}">
      <dgm:prSet/>
      <dgm:spPr/>
      <dgm:t>
        <a:bodyPr/>
        <a:lstStyle/>
        <a:p>
          <a:endParaRPr lang="en-US"/>
        </a:p>
      </dgm:t>
    </dgm:pt>
    <dgm:pt modelId="{568E2297-D046-4B4E-931B-26B31296761B}" type="sibTrans" cxnId="{E464E752-8048-C64C-8387-938469793AE3}">
      <dgm:prSet/>
      <dgm:spPr/>
      <dgm:t>
        <a:bodyPr/>
        <a:lstStyle/>
        <a:p>
          <a:endParaRPr lang="en-US"/>
        </a:p>
      </dgm:t>
    </dgm:pt>
    <dgm:pt modelId="{18F55F44-4844-D048-9632-20CDAFE19B9D}">
      <dgm:prSet/>
      <dgm:spPr/>
      <dgm:t>
        <a:bodyPr/>
        <a:lstStyle/>
        <a:p>
          <a:r>
            <a:rPr lang="en-US" dirty="0" smtClean="0"/>
            <a:t>Customer base expands</a:t>
          </a:r>
        </a:p>
      </dgm:t>
    </dgm:pt>
    <dgm:pt modelId="{A1A156E1-3824-CD4E-949E-DAABBFBD21D8}" type="parTrans" cxnId="{F41A3DC6-0F47-934F-A4E7-42360843A99E}">
      <dgm:prSet/>
      <dgm:spPr/>
      <dgm:t>
        <a:bodyPr/>
        <a:lstStyle/>
        <a:p>
          <a:endParaRPr lang="en-US"/>
        </a:p>
      </dgm:t>
    </dgm:pt>
    <dgm:pt modelId="{3F20DBAC-659E-D941-A275-707BFB251C68}" type="sibTrans" cxnId="{F41A3DC6-0F47-934F-A4E7-42360843A99E}">
      <dgm:prSet/>
      <dgm:spPr/>
      <dgm:t>
        <a:bodyPr/>
        <a:lstStyle/>
        <a:p>
          <a:endParaRPr lang="en-US"/>
        </a:p>
      </dgm:t>
    </dgm:pt>
    <dgm:pt modelId="{D0EC4E55-9184-B540-BF64-B9471C06F7FB}">
      <dgm:prSet/>
      <dgm:spPr/>
      <dgm:t>
        <a:bodyPr/>
        <a:lstStyle/>
        <a:p>
          <a:r>
            <a:rPr lang="en-US" dirty="0" smtClean="0"/>
            <a:t>Disconnects Connect Software from text-based products</a:t>
          </a:r>
          <a:endParaRPr lang="en-US" dirty="0"/>
        </a:p>
      </dgm:t>
    </dgm:pt>
    <dgm:pt modelId="{1ACE97E6-5315-4442-AFF7-BA5CADA49CA6}" type="parTrans" cxnId="{C87FA5E1-65E0-4442-8B01-64D42FF1EA8D}">
      <dgm:prSet/>
      <dgm:spPr/>
      <dgm:t>
        <a:bodyPr/>
        <a:lstStyle/>
        <a:p>
          <a:endParaRPr lang="en-US"/>
        </a:p>
      </dgm:t>
    </dgm:pt>
    <dgm:pt modelId="{FA36AAEC-5F5B-CC49-84E9-A0162A70F649}" type="sibTrans" cxnId="{C87FA5E1-65E0-4442-8B01-64D42FF1EA8D}">
      <dgm:prSet/>
      <dgm:spPr/>
      <dgm:t>
        <a:bodyPr/>
        <a:lstStyle/>
        <a:p>
          <a:endParaRPr lang="en-US"/>
        </a:p>
      </dgm:t>
    </dgm:pt>
    <dgm:pt modelId="{59EB1FA4-7CA8-234C-8363-85626048DEB2}" type="pres">
      <dgm:prSet presAssocID="{BE6FEBBA-9DB2-444A-97C0-E279D9B8B1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7DC78A-3079-F545-A6B9-EEEACAEC6EBE}" type="pres">
      <dgm:prSet presAssocID="{5F7A0DFF-4E42-794E-B7BE-1D154405AF60}" presName="root" presStyleCnt="0"/>
      <dgm:spPr/>
      <dgm:t>
        <a:bodyPr/>
        <a:lstStyle/>
        <a:p>
          <a:endParaRPr lang="en-US"/>
        </a:p>
      </dgm:t>
    </dgm:pt>
    <dgm:pt modelId="{80523CDD-63C8-E04D-A952-9F33D7B949F3}" type="pres">
      <dgm:prSet presAssocID="{5F7A0DFF-4E42-794E-B7BE-1D154405AF60}" presName="rootComposite" presStyleCnt="0"/>
      <dgm:spPr/>
      <dgm:t>
        <a:bodyPr/>
        <a:lstStyle/>
        <a:p>
          <a:endParaRPr lang="en-US"/>
        </a:p>
      </dgm:t>
    </dgm:pt>
    <dgm:pt modelId="{F1D5F88D-4F19-184B-A8EE-54499DA65DB7}" type="pres">
      <dgm:prSet presAssocID="{5F7A0DFF-4E42-794E-B7BE-1D154405AF60}" presName="rootText" presStyleLbl="node1" presStyleIdx="0" presStyleCnt="2"/>
      <dgm:spPr/>
      <dgm:t>
        <a:bodyPr/>
        <a:lstStyle/>
        <a:p>
          <a:endParaRPr lang="en-US"/>
        </a:p>
      </dgm:t>
    </dgm:pt>
    <dgm:pt modelId="{A6658FCD-8CF3-2446-B592-10F27C29DD3A}" type="pres">
      <dgm:prSet presAssocID="{5F7A0DFF-4E42-794E-B7BE-1D154405AF60}" presName="rootConnector" presStyleLbl="node1" presStyleIdx="0" presStyleCnt="2"/>
      <dgm:spPr/>
      <dgm:t>
        <a:bodyPr/>
        <a:lstStyle/>
        <a:p>
          <a:endParaRPr lang="en-US"/>
        </a:p>
      </dgm:t>
    </dgm:pt>
    <dgm:pt modelId="{EA911037-BB5E-994B-97B7-0C990E3A0C40}" type="pres">
      <dgm:prSet presAssocID="{5F7A0DFF-4E42-794E-B7BE-1D154405AF60}" presName="childShape" presStyleCnt="0"/>
      <dgm:spPr/>
      <dgm:t>
        <a:bodyPr/>
        <a:lstStyle/>
        <a:p>
          <a:endParaRPr lang="en-US"/>
        </a:p>
      </dgm:t>
    </dgm:pt>
    <dgm:pt modelId="{284136EB-5A19-4145-96CB-E45E37AADF99}" type="pres">
      <dgm:prSet presAssocID="{1ACE97E6-5315-4442-AFF7-BA5CADA49CA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09188544-04E1-0B49-8A04-474BF548F926}" type="pres">
      <dgm:prSet presAssocID="{D0EC4E55-9184-B540-BF64-B9471C06F7F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DD692-E8A8-7440-A1A9-983AA6BA3E3E}" type="pres">
      <dgm:prSet presAssocID="{2F54B282-7A1A-4E49-B5CC-48C951EC6265}" presName="root" presStyleCnt="0"/>
      <dgm:spPr/>
    </dgm:pt>
    <dgm:pt modelId="{DD9A7F44-B20B-A744-B2C3-73B0FF97C01F}" type="pres">
      <dgm:prSet presAssocID="{2F54B282-7A1A-4E49-B5CC-48C951EC6265}" presName="rootComposite" presStyleCnt="0"/>
      <dgm:spPr/>
    </dgm:pt>
    <dgm:pt modelId="{2F140E95-C709-5548-9E60-E48369A855FF}" type="pres">
      <dgm:prSet presAssocID="{2F54B282-7A1A-4E49-B5CC-48C951EC6265}" presName="rootText" presStyleLbl="node1" presStyleIdx="1" presStyleCnt="2"/>
      <dgm:spPr/>
      <dgm:t>
        <a:bodyPr/>
        <a:lstStyle/>
        <a:p>
          <a:endParaRPr lang="en-US"/>
        </a:p>
      </dgm:t>
    </dgm:pt>
    <dgm:pt modelId="{69C2AE56-DE4A-0B46-9034-D5BB329E441B}" type="pres">
      <dgm:prSet presAssocID="{2F54B282-7A1A-4E49-B5CC-48C951EC6265}" presName="rootConnector" presStyleLbl="node1" presStyleIdx="1" presStyleCnt="2"/>
      <dgm:spPr/>
      <dgm:t>
        <a:bodyPr/>
        <a:lstStyle/>
        <a:p>
          <a:endParaRPr lang="en-US"/>
        </a:p>
      </dgm:t>
    </dgm:pt>
    <dgm:pt modelId="{D40953D5-D12F-1E4E-B532-7552543FD1A5}" type="pres">
      <dgm:prSet presAssocID="{2F54B282-7A1A-4E49-B5CC-48C951EC6265}" presName="childShape" presStyleCnt="0"/>
      <dgm:spPr/>
    </dgm:pt>
    <dgm:pt modelId="{28D781E7-776C-DF40-9904-CDE2B5898FA1}" type="pres">
      <dgm:prSet presAssocID="{A1A156E1-3824-CD4E-949E-DAABBFBD21D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77A2E602-F279-6544-B8B0-67DC1D251B1B}" type="pres">
      <dgm:prSet presAssocID="{18F55F44-4844-D048-9632-20CDAFE19B9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4E752-8048-C64C-8387-938469793AE3}" srcId="{BE6FEBBA-9DB2-444A-97C0-E279D9B8B1FC}" destId="{2F54B282-7A1A-4E49-B5CC-48C951EC6265}" srcOrd="1" destOrd="0" parTransId="{90F8CE16-7448-974F-92CD-7AD9CDBEE7E1}" sibTransId="{568E2297-D046-4B4E-931B-26B31296761B}"/>
    <dgm:cxn modelId="{D9534AB4-2AF7-E84E-9D85-5044B29FEECD}" type="presOf" srcId="{BE6FEBBA-9DB2-444A-97C0-E279D9B8B1FC}" destId="{59EB1FA4-7CA8-234C-8363-85626048DEB2}" srcOrd="0" destOrd="0" presId="urn:microsoft.com/office/officeart/2005/8/layout/hierarchy3"/>
    <dgm:cxn modelId="{C87FA5E1-65E0-4442-8B01-64D42FF1EA8D}" srcId="{5F7A0DFF-4E42-794E-B7BE-1D154405AF60}" destId="{D0EC4E55-9184-B540-BF64-B9471C06F7FB}" srcOrd="0" destOrd="0" parTransId="{1ACE97E6-5315-4442-AFF7-BA5CADA49CA6}" sibTransId="{FA36AAEC-5F5B-CC49-84E9-A0162A70F649}"/>
    <dgm:cxn modelId="{C24BDDC8-B26A-E746-AAC1-F6CF818EFBB1}" type="presOf" srcId="{18F55F44-4844-D048-9632-20CDAFE19B9D}" destId="{77A2E602-F279-6544-B8B0-67DC1D251B1B}" srcOrd="0" destOrd="0" presId="urn:microsoft.com/office/officeart/2005/8/layout/hierarchy3"/>
    <dgm:cxn modelId="{806EF389-B007-7A40-9607-4B3743C08DE1}" type="presOf" srcId="{5F7A0DFF-4E42-794E-B7BE-1D154405AF60}" destId="{F1D5F88D-4F19-184B-A8EE-54499DA65DB7}" srcOrd="0" destOrd="0" presId="urn:microsoft.com/office/officeart/2005/8/layout/hierarchy3"/>
    <dgm:cxn modelId="{FC76D78D-F597-F342-A078-1884424534AA}" type="presOf" srcId="{D0EC4E55-9184-B540-BF64-B9471C06F7FB}" destId="{09188544-04E1-0B49-8A04-474BF548F926}" srcOrd="0" destOrd="0" presId="urn:microsoft.com/office/officeart/2005/8/layout/hierarchy3"/>
    <dgm:cxn modelId="{1C8E6504-AC7F-0345-8314-DDB1CF81484F}" type="presOf" srcId="{1ACE97E6-5315-4442-AFF7-BA5CADA49CA6}" destId="{284136EB-5A19-4145-96CB-E45E37AADF99}" srcOrd="0" destOrd="0" presId="urn:microsoft.com/office/officeart/2005/8/layout/hierarchy3"/>
    <dgm:cxn modelId="{B0518421-D0D8-DF4C-8465-267456F1C122}" type="presOf" srcId="{2F54B282-7A1A-4E49-B5CC-48C951EC6265}" destId="{2F140E95-C709-5548-9E60-E48369A855FF}" srcOrd="0" destOrd="0" presId="urn:microsoft.com/office/officeart/2005/8/layout/hierarchy3"/>
    <dgm:cxn modelId="{C76E497A-0735-9347-BC28-95271370E2C8}" type="presOf" srcId="{2F54B282-7A1A-4E49-B5CC-48C951EC6265}" destId="{69C2AE56-DE4A-0B46-9034-D5BB329E441B}" srcOrd="1" destOrd="0" presId="urn:microsoft.com/office/officeart/2005/8/layout/hierarchy3"/>
    <dgm:cxn modelId="{A8B84B64-885D-2846-BEA0-C48D1424A3AE}" type="presOf" srcId="{A1A156E1-3824-CD4E-949E-DAABBFBD21D8}" destId="{28D781E7-776C-DF40-9904-CDE2B5898FA1}" srcOrd="0" destOrd="0" presId="urn:microsoft.com/office/officeart/2005/8/layout/hierarchy3"/>
    <dgm:cxn modelId="{ECF04E7E-749C-5B46-BCD1-1158E56D580D}" srcId="{BE6FEBBA-9DB2-444A-97C0-E279D9B8B1FC}" destId="{5F7A0DFF-4E42-794E-B7BE-1D154405AF60}" srcOrd="0" destOrd="0" parTransId="{FDEBE376-78E2-D64D-9C33-AD23B4FABD47}" sibTransId="{663FE411-D186-A44D-9464-DD91CDF70895}"/>
    <dgm:cxn modelId="{F41A3DC6-0F47-934F-A4E7-42360843A99E}" srcId="{2F54B282-7A1A-4E49-B5CC-48C951EC6265}" destId="{18F55F44-4844-D048-9632-20CDAFE19B9D}" srcOrd="0" destOrd="0" parTransId="{A1A156E1-3824-CD4E-949E-DAABBFBD21D8}" sibTransId="{3F20DBAC-659E-D941-A275-707BFB251C68}"/>
    <dgm:cxn modelId="{645D8CBB-61B8-0D44-9905-F26306BD778F}" type="presOf" srcId="{5F7A0DFF-4E42-794E-B7BE-1D154405AF60}" destId="{A6658FCD-8CF3-2446-B592-10F27C29DD3A}" srcOrd="1" destOrd="0" presId="urn:microsoft.com/office/officeart/2005/8/layout/hierarchy3"/>
    <dgm:cxn modelId="{91C2E0D6-635A-594B-88E0-B5BB07CAD8C7}" type="presParOf" srcId="{59EB1FA4-7CA8-234C-8363-85626048DEB2}" destId="{4E7DC78A-3079-F545-A6B9-EEEACAEC6EBE}" srcOrd="0" destOrd="0" presId="urn:microsoft.com/office/officeart/2005/8/layout/hierarchy3"/>
    <dgm:cxn modelId="{17B4628B-F317-8145-BA11-A6D3A566EC1E}" type="presParOf" srcId="{4E7DC78A-3079-F545-A6B9-EEEACAEC6EBE}" destId="{80523CDD-63C8-E04D-A952-9F33D7B949F3}" srcOrd="0" destOrd="0" presId="urn:microsoft.com/office/officeart/2005/8/layout/hierarchy3"/>
    <dgm:cxn modelId="{D7C74DE1-9F10-784E-B7F0-A6128EE8269D}" type="presParOf" srcId="{80523CDD-63C8-E04D-A952-9F33D7B949F3}" destId="{F1D5F88D-4F19-184B-A8EE-54499DA65DB7}" srcOrd="0" destOrd="0" presId="urn:microsoft.com/office/officeart/2005/8/layout/hierarchy3"/>
    <dgm:cxn modelId="{2CD2F0A5-8E60-8048-B9EA-4390E7A29578}" type="presParOf" srcId="{80523CDD-63C8-E04D-A952-9F33D7B949F3}" destId="{A6658FCD-8CF3-2446-B592-10F27C29DD3A}" srcOrd="1" destOrd="0" presId="urn:microsoft.com/office/officeart/2005/8/layout/hierarchy3"/>
    <dgm:cxn modelId="{54B42BF7-BDC6-9042-884E-49CEB7D58E3D}" type="presParOf" srcId="{4E7DC78A-3079-F545-A6B9-EEEACAEC6EBE}" destId="{EA911037-BB5E-994B-97B7-0C990E3A0C40}" srcOrd="1" destOrd="0" presId="urn:microsoft.com/office/officeart/2005/8/layout/hierarchy3"/>
    <dgm:cxn modelId="{CD4D5915-0E17-0941-8568-BF5B7F8F4292}" type="presParOf" srcId="{EA911037-BB5E-994B-97B7-0C990E3A0C40}" destId="{284136EB-5A19-4145-96CB-E45E37AADF99}" srcOrd="0" destOrd="0" presId="urn:microsoft.com/office/officeart/2005/8/layout/hierarchy3"/>
    <dgm:cxn modelId="{DE8CE908-40E6-CD4F-8956-58147EB4DA17}" type="presParOf" srcId="{EA911037-BB5E-994B-97B7-0C990E3A0C40}" destId="{09188544-04E1-0B49-8A04-474BF548F926}" srcOrd="1" destOrd="0" presId="urn:microsoft.com/office/officeart/2005/8/layout/hierarchy3"/>
    <dgm:cxn modelId="{0562262C-F3A6-E04A-ABBB-EDEF6DC40400}" type="presParOf" srcId="{59EB1FA4-7CA8-234C-8363-85626048DEB2}" destId="{D58DD692-E8A8-7440-A1A9-983AA6BA3E3E}" srcOrd="1" destOrd="0" presId="urn:microsoft.com/office/officeart/2005/8/layout/hierarchy3"/>
    <dgm:cxn modelId="{E3FFD286-9673-564F-9C0F-5810DF9A4BBD}" type="presParOf" srcId="{D58DD692-E8A8-7440-A1A9-983AA6BA3E3E}" destId="{DD9A7F44-B20B-A744-B2C3-73B0FF97C01F}" srcOrd="0" destOrd="0" presId="urn:microsoft.com/office/officeart/2005/8/layout/hierarchy3"/>
    <dgm:cxn modelId="{25FCD292-2EFE-5A47-A2F4-C2BBD5F76B0F}" type="presParOf" srcId="{DD9A7F44-B20B-A744-B2C3-73B0FF97C01F}" destId="{2F140E95-C709-5548-9E60-E48369A855FF}" srcOrd="0" destOrd="0" presId="urn:microsoft.com/office/officeart/2005/8/layout/hierarchy3"/>
    <dgm:cxn modelId="{2AD54CBB-205B-E948-AE27-D6CAA8F41A53}" type="presParOf" srcId="{DD9A7F44-B20B-A744-B2C3-73B0FF97C01F}" destId="{69C2AE56-DE4A-0B46-9034-D5BB329E441B}" srcOrd="1" destOrd="0" presId="urn:microsoft.com/office/officeart/2005/8/layout/hierarchy3"/>
    <dgm:cxn modelId="{078B50A1-6499-5B4D-9DC4-09441E124DD9}" type="presParOf" srcId="{D58DD692-E8A8-7440-A1A9-983AA6BA3E3E}" destId="{D40953D5-D12F-1E4E-B532-7552543FD1A5}" srcOrd="1" destOrd="0" presId="urn:microsoft.com/office/officeart/2005/8/layout/hierarchy3"/>
    <dgm:cxn modelId="{54D9223A-A357-6B43-9A64-AF08B7ED3BF4}" type="presParOf" srcId="{D40953D5-D12F-1E4E-B532-7552543FD1A5}" destId="{28D781E7-776C-DF40-9904-CDE2B5898FA1}" srcOrd="0" destOrd="0" presId="urn:microsoft.com/office/officeart/2005/8/layout/hierarchy3"/>
    <dgm:cxn modelId="{D6F3D112-2A13-364A-809C-AFFC5287F7FD}" type="presParOf" srcId="{D40953D5-D12F-1E4E-B532-7552543FD1A5}" destId="{77A2E602-F279-6544-B8B0-67DC1D251B1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FEBBA-9DB2-444A-97C0-E279D9B8B1FC}" type="doc">
      <dgm:prSet loTypeId="urn:microsoft.com/office/officeart/2005/8/layout/radial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963CCA-85BB-9849-BF9F-C2BB999A664E}">
      <dgm:prSet/>
      <dgm:spPr/>
      <dgm:t>
        <a:bodyPr/>
        <a:lstStyle/>
        <a:p>
          <a:pPr rtl="0"/>
          <a:r>
            <a:rPr lang="en-US" dirty="0" smtClean="0"/>
            <a:t>Competitive advantage </a:t>
          </a:r>
          <a:endParaRPr lang="en-US" dirty="0"/>
        </a:p>
      </dgm:t>
    </dgm:pt>
    <dgm:pt modelId="{7D2C765E-791D-164E-BD77-D0A3A42B7FA2}" type="parTrans" cxnId="{70725CEA-7317-3A4A-819A-BCF7C3706910}">
      <dgm:prSet/>
      <dgm:spPr/>
      <dgm:t>
        <a:bodyPr/>
        <a:lstStyle/>
        <a:p>
          <a:endParaRPr lang="en-US"/>
        </a:p>
      </dgm:t>
    </dgm:pt>
    <dgm:pt modelId="{F909B565-F3BD-6444-93F4-47E8FEE31B7B}" type="sibTrans" cxnId="{70725CEA-7317-3A4A-819A-BCF7C3706910}">
      <dgm:prSet/>
      <dgm:spPr/>
      <dgm:t>
        <a:bodyPr/>
        <a:lstStyle/>
        <a:p>
          <a:endParaRPr lang="en-US"/>
        </a:p>
      </dgm:t>
    </dgm:pt>
    <dgm:pt modelId="{C4CF97B7-07E8-D145-884E-212B6F514DEE}">
      <dgm:prSet/>
      <dgm:spPr/>
      <dgm:t>
        <a:bodyPr/>
        <a:lstStyle/>
        <a:p>
          <a:pPr algn="ctr" rtl="0"/>
          <a:r>
            <a:rPr lang="en-US" dirty="0" smtClean="0"/>
            <a:t>Key </a:t>
          </a:r>
          <a:r>
            <a:rPr lang="en-US" altLang="ja-JP" dirty="0" smtClean="0"/>
            <a:t>D</a:t>
          </a:r>
          <a:r>
            <a:rPr lang="en-US" dirty="0" smtClean="0"/>
            <a:t>ifferentiator</a:t>
          </a:r>
          <a:endParaRPr lang="en-US" dirty="0"/>
        </a:p>
      </dgm:t>
    </dgm:pt>
    <dgm:pt modelId="{D213153A-EA70-694C-B19D-8A8E14DC0D2B}" type="parTrans" cxnId="{6D49C9C8-DDA5-C643-B944-F0CB97D318F4}">
      <dgm:prSet/>
      <dgm:spPr/>
      <dgm:t>
        <a:bodyPr/>
        <a:lstStyle/>
        <a:p>
          <a:endParaRPr lang="en-US"/>
        </a:p>
      </dgm:t>
    </dgm:pt>
    <dgm:pt modelId="{FB1265CD-FF77-5E45-87E5-CA7C839FFECB}" type="sibTrans" cxnId="{6D49C9C8-DDA5-C643-B944-F0CB97D318F4}">
      <dgm:prSet/>
      <dgm:spPr/>
      <dgm:t>
        <a:bodyPr/>
        <a:lstStyle/>
        <a:p>
          <a:endParaRPr lang="en-US"/>
        </a:p>
      </dgm:t>
    </dgm:pt>
    <dgm:pt modelId="{3EE019D7-277D-AE40-86C5-E5326BB1E17A}">
      <dgm:prSet/>
      <dgm:spPr/>
      <dgm:t>
        <a:bodyPr/>
        <a:lstStyle/>
        <a:p>
          <a:pPr rtl="0"/>
          <a:r>
            <a:rPr lang="en-US" dirty="0" smtClean="0"/>
            <a:t>Exclusive</a:t>
          </a:r>
          <a:endParaRPr lang="en-US" dirty="0"/>
        </a:p>
      </dgm:t>
    </dgm:pt>
    <dgm:pt modelId="{82F64018-89AD-0146-BED1-8845C998058B}" type="parTrans" cxnId="{34692993-5EA6-BD4C-9053-0F2702E7728A}">
      <dgm:prSet/>
      <dgm:spPr/>
      <dgm:t>
        <a:bodyPr/>
        <a:lstStyle/>
        <a:p>
          <a:endParaRPr lang="en-US"/>
        </a:p>
      </dgm:t>
    </dgm:pt>
    <dgm:pt modelId="{1614C18C-1EDE-5F4D-B166-12BAF53EA61C}" type="sibTrans" cxnId="{34692993-5EA6-BD4C-9053-0F2702E7728A}">
      <dgm:prSet/>
      <dgm:spPr/>
      <dgm:t>
        <a:bodyPr/>
        <a:lstStyle/>
        <a:p>
          <a:endParaRPr lang="en-US"/>
        </a:p>
      </dgm:t>
    </dgm:pt>
    <dgm:pt modelId="{CE6432E5-41F9-884A-BA91-25E8D2A911CB}">
      <dgm:prSet/>
      <dgm:spPr/>
      <dgm:t>
        <a:bodyPr/>
        <a:lstStyle/>
        <a:p>
          <a:pPr rtl="0"/>
          <a:r>
            <a:rPr lang="en-US" dirty="0" smtClean="0"/>
            <a:t>Exclusive Partners</a:t>
          </a:r>
        </a:p>
      </dgm:t>
    </dgm:pt>
    <dgm:pt modelId="{2D478FAA-4D7F-CE41-A42F-136082C48AC6}" type="parTrans" cxnId="{5747F6A5-579A-7449-9EFD-9100563AD18A}">
      <dgm:prSet/>
      <dgm:spPr/>
      <dgm:t>
        <a:bodyPr/>
        <a:lstStyle/>
        <a:p>
          <a:endParaRPr lang="en-US"/>
        </a:p>
      </dgm:t>
    </dgm:pt>
    <dgm:pt modelId="{C6F29B0D-C4E2-7943-962C-FCC8BAE5F59F}" type="sibTrans" cxnId="{5747F6A5-579A-7449-9EFD-9100563AD18A}">
      <dgm:prSet/>
      <dgm:spPr/>
      <dgm:t>
        <a:bodyPr/>
        <a:lstStyle/>
        <a:p>
          <a:endParaRPr lang="en-US"/>
        </a:p>
      </dgm:t>
    </dgm:pt>
    <dgm:pt modelId="{E67B5A62-4D48-5A48-B1A8-A89401C8A675}">
      <dgm:prSet/>
      <dgm:spPr/>
      <dgm:t>
        <a:bodyPr/>
        <a:lstStyle/>
        <a:p>
          <a:pPr rtl="0"/>
          <a:r>
            <a:rPr lang="en-US" dirty="0" smtClean="0"/>
            <a:t>Sole developer</a:t>
          </a:r>
        </a:p>
      </dgm:t>
    </dgm:pt>
    <dgm:pt modelId="{FF5EB157-8BF6-114A-8151-165EA293DA48}" type="parTrans" cxnId="{D00A2BD3-1B31-3B49-992B-317BBE06A9B0}">
      <dgm:prSet/>
      <dgm:spPr/>
      <dgm:t>
        <a:bodyPr/>
        <a:lstStyle/>
        <a:p>
          <a:endParaRPr lang="en-US"/>
        </a:p>
      </dgm:t>
    </dgm:pt>
    <dgm:pt modelId="{71101F64-E324-3242-A661-DF522EC699C5}" type="sibTrans" cxnId="{D00A2BD3-1B31-3B49-992B-317BBE06A9B0}">
      <dgm:prSet/>
      <dgm:spPr/>
      <dgm:t>
        <a:bodyPr/>
        <a:lstStyle/>
        <a:p>
          <a:endParaRPr lang="en-US"/>
        </a:p>
      </dgm:t>
    </dgm:pt>
    <dgm:pt modelId="{28B378AC-820C-6E43-BCCA-8EE5AB04EA70}">
      <dgm:prSet/>
      <dgm:spPr/>
      <dgm:t>
        <a:bodyPr/>
        <a:lstStyle/>
        <a:p>
          <a:pPr rtl="0"/>
          <a:r>
            <a:rPr lang="en-US" dirty="0" smtClean="0"/>
            <a:t>Innovative</a:t>
          </a:r>
          <a:endParaRPr lang="en-US" dirty="0"/>
        </a:p>
      </dgm:t>
    </dgm:pt>
    <dgm:pt modelId="{09EB99CC-71FE-3F40-B38D-554806883829}" type="sibTrans" cxnId="{CBC64EE7-56B2-0F4A-BDE3-34D24C804A32}">
      <dgm:prSet/>
      <dgm:spPr/>
      <dgm:t>
        <a:bodyPr/>
        <a:lstStyle/>
        <a:p>
          <a:endParaRPr lang="en-US"/>
        </a:p>
      </dgm:t>
    </dgm:pt>
    <dgm:pt modelId="{501094F4-C3BA-8D44-B073-9A54CF7AD02A}" type="parTrans" cxnId="{CBC64EE7-56B2-0F4A-BDE3-34D24C804A32}">
      <dgm:prSet/>
      <dgm:spPr/>
      <dgm:t>
        <a:bodyPr/>
        <a:lstStyle/>
        <a:p>
          <a:endParaRPr lang="en-US"/>
        </a:p>
      </dgm:t>
    </dgm:pt>
    <dgm:pt modelId="{4B1122B5-77D5-5547-B5CC-986FFA3EA29A}">
      <dgm:prSet/>
      <dgm:spPr/>
      <dgm:t>
        <a:bodyPr/>
        <a:lstStyle/>
        <a:p>
          <a:pPr algn="ctr" rtl="0"/>
          <a:r>
            <a:rPr lang="en-US" dirty="0" smtClean="0"/>
            <a:t>Connect</a:t>
          </a:r>
          <a:endParaRPr lang="en-US" dirty="0"/>
        </a:p>
      </dgm:t>
    </dgm:pt>
    <dgm:pt modelId="{DB0C5EFD-A7C5-B04F-931F-E7C1DE6ADA0B}" type="parTrans" cxnId="{5662D74E-ADC1-6F4A-9B6E-1516ED883451}">
      <dgm:prSet/>
      <dgm:spPr/>
      <dgm:t>
        <a:bodyPr/>
        <a:lstStyle/>
        <a:p>
          <a:endParaRPr lang="en-US"/>
        </a:p>
      </dgm:t>
    </dgm:pt>
    <dgm:pt modelId="{C27ED709-362A-6249-91F3-C2322428FC95}" type="sibTrans" cxnId="{5662D74E-ADC1-6F4A-9B6E-1516ED883451}">
      <dgm:prSet/>
      <dgm:spPr/>
      <dgm:t>
        <a:bodyPr/>
        <a:lstStyle/>
        <a:p>
          <a:endParaRPr lang="en-US"/>
        </a:p>
      </dgm:t>
    </dgm:pt>
    <dgm:pt modelId="{C71F69BA-4E2A-1A4B-BA09-233A7241BEE1}" type="pres">
      <dgm:prSet presAssocID="{BE6FEBBA-9DB2-444A-97C0-E279D9B8B1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A1BB9-7214-B840-95D1-025EEAC5D3F5}" type="pres">
      <dgm:prSet presAssocID="{B3963CCA-85BB-9849-BF9F-C2BB999A664E}" presName="centerShape" presStyleLbl="node0" presStyleIdx="0" presStyleCnt="1"/>
      <dgm:spPr/>
      <dgm:t>
        <a:bodyPr/>
        <a:lstStyle/>
        <a:p>
          <a:endParaRPr lang="en-US"/>
        </a:p>
      </dgm:t>
    </dgm:pt>
    <dgm:pt modelId="{3441E713-D9D8-2B43-9077-BAE6954DD381}" type="pres">
      <dgm:prSet presAssocID="{D213153A-EA70-694C-B19D-8A8E14DC0D2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23E19C2-C775-1844-B5D6-3823CF3A8960}" type="pres">
      <dgm:prSet presAssocID="{C4CF97B7-07E8-D145-884E-212B6F514D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E9B20-E9B6-5442-B7D7-26F0F6821EAE}" type="pres">
      <dgm:prSet presAssocID="{501094F4-C3BA-8D44-B073-9A54CF7AD02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5CBEEB77-27FC-C54A-A10F-433A3B8E2A27}" type="pres">
      <dgm:prSet presAssocID="{28B378AC-820C-6E43-BCCA-8EE5AB04EA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5EC10-A179-1440-AC2C-D87AFF51748F}" type="pres">
      <dgm:prSet presAssocID="{82F64018-89AD-0146-BED1-8845C998058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EF6454E-32F8-6844-81DF-34ECE9C4D3B1}" type="pres">
      <dgm:prSet presAssocID="{3EE019D7-277D-AE40-86C5-E5326BB1E1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A2BD3-1B31-3B49-992B-317BBE06A9B0}" srcId="{28B378AC-820C-6E43-BCCA-8EE5AB04EA70}" destId="{E67B5A62-4D48-5A48-B1A8-A89401C8A675}" srcOrd="0" destOrd="0" parTransId="{FF5EB157-8BF6-114A-8151-165EA293DA48}" sibTransId="{71101F64-E324-3242-A661-DF522EC699C5}"/>
    <dgm:cxn modelId="{1E5D6CB2-14ED-AD42-B92D-D45400A087F4}" type="presOf" srcId="{D213153A-EA70-694C-B19D-8A8E14DC0D2B}" destId="{3441E713-D9D8-2B43-9077-BAE6954DD381}" srcOrd="0" destOrd="0" presId="urn:microsoft.com/office/officeart/2005/8/layout/radial4"/>
    <dgm:cxn modelId="{6131EF53-AE8B-8347-A809-2038F508F367}" type="presOf" srcId="{E67B5A62-4D48-5A48-B1A8-A89401C8A675}" destId="{5CBEEB77-27FC-C54A-A10F-433A3B8E2A27}" srcOrd="0" destOrd="1" presId="urn:microsoft.com/office/officeart/2005/8/layout/radial4"/>
    <dgm:cxn modelId="{CBC64EE7-56B2-0F4A-BDE3-34D24C804A32}" srcId="{B3963CCA-85BB-9849-BF9F-C2BB999A664E}" destId="{28B378AC-820C-6E43-BCCA-8EE5AB04EA70}" srcOrd="1" destOrd="0" parTransId="{501094F4-C3BA-8D44-B073-9A54CF7AD02A}" sibTransId="{09EB99CC-71FE-3F40-B38D-554806883829}"/>
    <dgm:cxn modelId="{0F4C8208-36B7-854B-B416-21674B934747}" type="presOf" srcId="{3EE019D7-277D-AE40-86C5-E5326BB1E17A}" destId="{FEF6454E-32F8-6844-81DF-34ECE9C4D3B1}" srcOrd="0" destOrd="0" presId="urn:microsoft.com/office/officeart/2005/8/layout/radial4"/>
    <dgm:cxn modelId="{CE86C597-87E7-3B4E-8ABB-198E19233F62}" type="presOf" srcId="{501094F4-C3BA-8D44-B073-9A54CF7AD02A}" destId="{88CE9B20-E9B6-5442-B7D7-26F0F6821EAE}" srcOrd="0" destOrd="0" presId="urn:microsoft.com/office/officeart/2005/8/layout/radial4"/>
    <dgm:cxn modelId="{E4A2F2DD-2EA6-6444-982B-4742240E2CA8}" type="presOf" srcId="{C4CF97B7-07E8-D145-884E-212B6F514DEE}" destId="{423E19C2-C775-1844-B5D6-3823CF3A8960}" srcOrd="0" destOrd="0" presId="urn:microsoft.com/office/officeart/2005/8/layout/radial4"/>
    <dgm:cxn modelId="{34692993-5EA6-BD4C-9053-0F2702E7728A}" srcId="{B3963CCA-85BB-9849-BF9F-C2BB999A664E}" destId="{3EE019D7-277D-AE40-86C5-E5326BB1E17A}" srcOrd="2" destOrd="0" parTransId="{82F64018-89AD-0146-BED1-8845C998058B}" sibTransId="{1614C18C-1EDE-5F4D-B166-12BAF53EA61C}"/>
    <dgm:cxn modelId="{257EA290-0D86-CF49-A2C4-EC9023304D0B}" type="presOf" srcId="{4B1122B5-77D5-5547-B5CC-986FFA3EA29A}" destId="{423E19C2-C775-1844-B5D6-3823CF3A8960}" srcOrd="0" destOrd="1" presId="urn:microsoft.com/office/officeart/2005/8/layout/radial4"/>
    <dgm:cxn modelId="{D282FD3F-64A5-5C4C-9621-C3743D1EAC3A}" type="presOf" srcId="{B3963CCA-85BB-9849-BF9F-C2BB999A664E}" destId="{EFAA1BB9-7214-B840-95D1-025EEAC5D3F5}" srcOrd="0" destOrd="0" presId="urn:microsoft.com/office/officeart/2005/8/layout/radial4"/>
    <dgm:cxn modelId="{794029B4-D1F1-8943-AEC9-8715EBD62F9E}" type="presOf" srcId="{82F64018-89AD-0146-BED1-8845C998058B}" destId="{E785EC10-A179-1440-AC2C-D87AFF51748F}" srcOrd="0" destOrd="0" presId="urn:microsoft.com/office/officeart/2005/8/layout/radial4"/>
    <dgm:cxn modelId="{D3DB1318-A896-8741-926D-906AC3028770}" type="presOf" srcId="{BE6FEBBA-9DB2-444A-97C0-E279D9B8B1FC}" destId="{C71F69BA-4E2A-1A4B-BA09-233A7241BEE1}" srcOrd="0" destOrd="0" presId="urn:microsoft.com/office/officeart/2005/8/layout/radial4"/>
    <dgm:cxn modelId="{6D49C9C8-DDA5-C643-B944-F0CB97D318F4}" srcId="{B3963CCA-85BB-9849-BF9F-C2BB999A664E}" destId="{C4CF97B7-07E8-D145-884E-212B6F514DEE}" srcOrd="0" destOrd="0" parTransId="{D213153A-EA70-694C-B19D-8A8E14DC0D2B}" sibTransId="{FB1265CD-FF77-5E45-87E5-CA7C839FFECB}"/>
    <dgm:cxn modelId="{5747F6A5-579A-7449-9EFD-9100563AD18A}" srcId="{3EE019D7-277D-AE40-86C5-E5326BB1E17A}" destId="{CE6432E5-41F9-884A-BA91-25E8D2A911CB}" srcOrd="0" destOrd="0" parTransId="{2D478FAA-4D7F-CE41-A42F-136082C48AC6}" sibTransId="{C6F29B0D-C4E2-7943-962C-FCC8BAE5F59F}"/>
    <dgm:cxn modelId="{B6865A6A-8177-E845-971E-CC7A6596991C}" type="presOf" srcId="{28B378AC-820C-6E43-BCCA-8EE5AB04EA70}" destId="{5CBEEB77-27FC-C54A-A10F-433A3B8E2A27}" srcOrd="0" destOrd="0" presId="urn:microsoft.com/office/officeart/2005/8/layout/radial4"/>
    <dgm:cxn modelId="{5662D74E-ADC1-6F4A-9B6E-1516ED883451}" srcId="{C4CF97B7-07E8-D145-884E-212B6F514DEE}" destId="{4B1122B5-77D5-5547-B5CC-986FFA3EA29A}" srcOrd="0" destOrd="0" parTransId="{DB0C5EFD-A7C5-B04F-931F-E7C1DE6ADA0B}" sibTransId="{C27ED709-362A-6249-91F3-C2322428FC95}"/>
    <dgm:cxn modelId="{70725CEA-7317-3A4A-819A-BCF7C3706910}" srcId="{BE6FEBBA-9DB2-444A-97C0-E279D9B8B1FC}" destId="{B3963CCA-85BB-9849-BF9F-C2BB999A664E}" srcOrd="0" destOrd="0" parTransId="{7D2C765E-791D-164E-BD77-D0A3A42B7FA2}" sibTransId="{F909B565-F3BD-6444-93F4-47E8FEE31B7B}"/>
    <dgm:cxn modelId="{D9DFE68E-2C23-2A40-9440-5D6B8CCB6E9B}" type="presOf" srcId="{CE6432E5-41F9-884A-BA91-25E8D2A911CB}" destId="{FEF6454E-32F8-6844-81DF-34ECE9C4D3B1}" srcOrd="0" destOrd="1" presId="urn:microsoft.com/office/officeart/2005/8/layout/radial4"/>
    <dgm:cxn modelId="{4503829B-3D73-DD48-A739-36D7B60D6F5A}" type="presParOf" srcId="{C71F69BA-4E2A-1A4B-BA09-233A7241BEE1}" destId="{EFAA1BB9-7214-B840-95D1-025EEAC5D3F5}" srcOrd="0" destOrd="0" presId="urn:microsoft.com/office/officeart/2005/8/layout/radial4"/>
    <dgm:cxn modelId="{0F74D805-15FF-AA43-AD93-D00C1DD57DC4}" type="presParOf" srcId="{C71F69BA-4E2A-1A4B-BA09-233A7241BEE1}" destId="{3441E713-D9D8-2B43-9077-BAE6954DD381}" srcOrd="1" destOrd="0" presId="urn:microsoft.com/office/officeart/2005/8/layout/radial4"/>
    <dgm:cxn modelId="{FD23B5CD-5694-354E-8C99-E51778CC8D11}" type="presParOf" srcId="{C71F69BA-4E2A-1A4B-BA09-233A7241BEE1}" destId="{423E19C2-C775-1844-B5D6-3823CF3A8960}" srcOrd="2" destOrd="0" presId="urn:microsoft.com/office/officeart/2005/8/layout/radial4"/>
    <dgm:cxn modelId="{D5B867F3-F44F-544E-B66A-2EF0D43A80AE}" type="presParOf" srcId="{C71F69BA-4E2A-1A4B-BA09-233A7241BEE1}" destId="{88CE9B20-E9B6-5442-B7D7-26F0F6821EAE}" srcOrd="3" destOrd="0" presId="urn:microsoft.com/office/officeart/2005/8/layout/radial4"/>
    <dgm:cxn modelId="{38905FEF-EBF7-174A-8443-4C58B2512D3F}" type="presParOf" srcId="{C71F69BA-4E2A-1A4B-BA09-233A7241BEE1}" destId="{5CBEEB77-27FC-C54A-A10F-433A3B8E2A27}" srcOrd="4" destOrd="0" presId="urn:microsoft.com/office/officeart/2005/8/layout/radial4"/>
    <dgm:cxn modelId="{8FF8D0D9-5F19-DF44-8D57-C4448A7D2BD9}" type="presParOf" srcId="{C71F69BA-4E2A-1A4B-BA09-233A7241BEE1}" destId="{E785EC10-A179-1440-AC2C-D87AFF51748F}" srcOrd="5" destOrd="0" presId="urn:microsoft.com/office/officeart/2005/8/layout/radial4"/>
    <dgm:cxn modelId="{FEB6BF1A-FA13-864B-AB60-4112AEB6AEDE}" type="presParOf" srcId="{C71F69BA-4E2A-1A4B-BA09-233A7241BEE1}" destId="{FEF6454E-32F8-6844-81DF-34ECE9C4D3B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52D6-7484-6748-A653-127C08BFCCF6}">
      <dsp:nvSpPr>
        <dsp:cNvPr id="0" name=""/>
        <dsp:cNvSpPr/>
      </dsp:nvSpPr>
      <dsp:spPr>
        <a:xfrm>
          <a:off x="0" y="0"/>
          <a:ext cx="5860066" cy="660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Calibration 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9352" y="19352"/>
        <a:ext cx="5069772" cy="622034"/>
      </dsp:txXfrm>
    </dsp:sp>
    <dsp:sp modelId="{C614DA83-7A9D-CC41-B067-D17E837FAEF4}">
      <dsp:nvSpPr>
        <dsp:cNvPr id="0" name=""/>
        <dsp:cNvSpPr/>
      </dsp:nvSpPr>
      <dsp:spPr>
        <a:xfrm>
          <a:off x="437602" y="752507"/>
          <a:ext cx="5860066" cy="6607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chemeClr val="tx1"/>
              </a:solidFill>
            </a:rPr>
            <a:t>Measure stress level </a:t>
          </a:r>
          <a:endParaRPr lang="en-US" sz="1800" b="0" kern="1200">
            <a:solidFill>
              <a:schemeClr val="tx1"/>
            </a:solidFill>
          </a:endParaRPr>
        </a:p>
      </dsp:txBody>
      <dsp:txXfrm>
        <a:off x="456954" y="771859"/>
        <a:ext cx="4954280" cy="622034"/>
      </dsp:txXfrm>
    </dsp:sp>
    <dsp:sp modelId="{E0ECAD49-5FDD-0443-A6D8-FC42427FA60C}">
      <dsp:nvSpPr>
        <dsp:cNvPr id="0" name=""/>
        <dsp:cNvSpPr/>
      </dsp:nvSpPr>
      <dsp:spPr>
        <a:xfrm>
          <a:off x="875204" y="1505014"/>
          <a:ext cx="5860066" cy="6607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chemeClr val="tx1"/>
              </a:solidFill>
            </a:rPr>
            <a:t>Differentiate personal vs. educational stress</a:t>
          </a:r>
          <a:endParaRPr lang="en-US" sz="1800" b="0" kern="1200">
            <a:solidFill>
              <a:schemeClr val="tx1"/>
            </a:solidFill>
          </a:endParaRPr>
        </a:p>
      </dsp:txBody>
      <dsp:txXfrm>
        <a:off x="894556" y="1524366"/>
        <a:ext cx="4954280" cy="622034"/>
      </dsp:txXfrm>
    </dsp:sp>
    <dsp:sp modelId="{6FB24A2E-B2FE-304F-8130-0E8FC3EB6B36}">
      <dsp:nvSpPr>
        <dsp:cNvPr id="0" name=""/>
        <dsp:cNvSpPr/>
      </dsp:nvSpPr>
      <dsp:spPr>
        <a:xfrm>
          <a:off x="1312807" y="2257521"/>
          <a:ext cx="5860066" cy="660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chemeClr val="tx1"/>
              </a:solidFill>
            </a:rPr>
            <a:t>Relay information </a:t>
          </a:r>
          <a:endParaRPr lang="en-US" sz="1800" b="0" kern="1200">
            <a:solidFill>
              <a:schemeClr val="tx1"/>
            </a:solidFill>
          </a:endParaRPr>
        </a:p>
      </dsp:txBody>
      <dsp:txXfrm>
        <a:off x="1332159" y="2276873"/>
        <a:ext cx="4954280" cy="622034"/>
      </dsp:txXfrm>
    </dsp:sp>
    <dsp:sp modelId="{523F114F-1194-004F-9502-DCC44E8E50F1}">
      <dsp:nvSpPr>
        <dsp:cNvPr id="0" name=""/>
        <dsp:cNvSpPr/>
      </dsp:nvSpPr>
      <dsp:spPr>
        <a:xfrm>
          <a:off x="1750409" y="3010028"/>
          <a:ext cx="5860066" cy="6607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chemeClr val="tx1"/>
              </a:solidFill>
            </a:rPr>
            <a:t>Instructor take action</a:t>
          </a:r>
          <a:endParaRPr lang="en-US" sz="1800" b="0" kern="1200">
            <a:solidFill>
              <a:schemeClr val="tx1"/>
            </a:solidFill>
          </a:endParaRPr>
        </a:p>
      </dsp:txBody>
      <dsp:txXfrm>
        <a:off x="1769761" y="3029380"/>
        <a:ext cx="4954280" cy="622034"/>
      </dsp:txXfrm>
    </dsp:sp>
    <dsp:sp modelId="{BCBF1527-EC50-0A49-A629-5F206850A0E0}">
      <dsp:nvSpPr>
        <dsp:cNvPr id="0" name=""/>
        <dsp:cNvSpPr/>
      </dsp:nvSpPr>
      <dsp:spPr>
        <a:xfrm>
          <a:off x="5430586" y="482705"/>
          <a:ext cx="429479" cy="429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>
            <a:solidFill>
              <a:schemeClr val="tx1"/>
            </a:solidFill>
          </a:endParaRPr>
        </a:p>
      </dsp:txBody>
      <dsp:txXfrm>
        <a:off x="5527219" y="482705"/>
        <a:ext cx="236213" cy="323183"/>
      </dsp:txXfrm>
    </dsp:sp>
    <dsp:sp modelId="{A40DEF79-5896-CF41-812E-342FFA269EE0}">
      <dsp:nvSpPr>
        <dsp:cNvPr id="0" name=""/>
        <dsp:cNvSpPr/>
      </dsp:nvSpPr>
      <dsp:spPr>
        <a:xfrm>
          <a:off x="5868189" y="1235213"/>
          <a:ext cx="429479" cy="429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>
            <a:solidFill>
              <a:schemeClr val="tx1"/>
            </a:solidFill>
          </a:endParaRPr>
        </a:p>
      </dsp:txBody>
      <dsp:txXfrm>
        <a:off x="5964822" y="1235213"/>
        <a:ext cx="236213" cy="323183"/>
      </dsp:txXfrm>
    </dsp:sp>
    <dsp:sp modelId="{3CADA5AF-34A2-F34E-ADB0-1998B9E5FA6A}">
      <dsp:nvSpPr>
        <dsp:cNvPr id="0" name=""/>
        <dsp:cNvSpPr/>
      </dsp:nvSpPr>
      <dsp:spPr>
        <a:xfrm>
          <a:off x="6305791" y="1976708"/>
          <a:ext cx="429479" cy="429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>
            <a:solidFill>
              <a:schemeClr val="tx1"/>
            </a:solidFill>
          </a:endParaRPr>
        </a:p>
      </dsp:txBody>
      <dsp:txXfrm>
        <a:off x="6402424" y="1976708"/>
        <a:ext cx="236213" cy="323183"/>
      </dsp:txXfrm>
    </dsp:sp>
    <dsp:sp modelId="{25FFFC79-4B9C-1A43-ABC1-C7E793C044CE}">
      <dsp:nvSpPr>
        <dsp:cNvPr id="0" name=""/>
        <dsp:cNvSpPr/>
      </dsp:nvSpPr>
      <dsp:spPr>
        <a:xfrm>
          <a:off x="6743393" y="2736556"/>
          <a:ext cx="429479" cy="429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>
            <a:solidFill>
              <a:schemeClr val="tx1"/>
            </a:solidFill>
          </a:endParaRPr>
        </a:p>
      </dsp:txBody>
      <dsp:txXfrm>
        <a:off x="6840026" y="2736556"/>
        <a:ext cx="236213" cy="323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5F88D-4F19-184B-A8EE-54499DA65DB7}">
      <dsp:nvSpPr>
        <dsp:cNvPr id="0" name=""/>
        <dsp:cNvSpPr/>
      </dsp:nvSpPr>
      <dsp:spPr>
        <a:xfrm>
          <a:off x="490090" y="259"/>
          <a:ext cx="2681160" cy="1340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Independence of Connect</a:t>
          </a:r>
          <a:endParaRPr lang="en-US" sz="2600" kern="1200" dirty="0"/>
        </a:p>
      </dsp:txBody>
      <dsp:txXfrm>
        <a:off x="529354" y="39523"/>
        <a:ext cx="2602632" cy="1262052"/>
      </dsp:txXfrm>
    </dsp:sp>
    <dsp:sp modelId="{284136EB-5A19-4145-96CB-E45E37AADF99}">
      <dsp:nvSpPr>
        <dsp:cNvPr id="0" name=""/>
        <dsp:cNvSpPr/>
      </dsp:nvSpPr>
      <dsp:spPr>
        <a:xfrm>
          <a:off x="758206" y="1340839"/>
          <a:ext cx="268116" cy="100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435"/>
              </a:lnTo>
              <a:lnTo>
                <a:pt x="268116" y="10054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88544-04E1-0B49-8A04-474BF548F926}">
      <dsp:nvSpPr>
        <dsp:cNvPr id="0" name=""/>
        <dsp:cNvSpPr/>
      </dsp:nvSpPr>
      <dsp:spPr>
        <a:xfrm>
          <a:off x="1026322" y="1675984"/>
          <a:ext cx="2144928" cy="1340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Disconnects Connect Software from text-based products</a:t>
          </a:r>
          <a:endParaRPr lang="en-US" sz="1700" kern="1200" dirty="0"/>
        </a:p>
      </dsp:txBody>
      <dsp:txXfrm>
        <a:off x="1065586" y="1715248"/>
        <a:ext cx="2066400" cy="1262052"/>
      </dsp:txXfrm>
    </dsp:sp>
    <dsp:sp modelId="{2F140E95-C709-5548-9E60-E48369A855FF}">
      <dsp:nvSpPr>
        <dsp:cNvPr id="0" name=""/>
        <dsp:cNvSpPr/>
      </dsp:nvSpPr>
      <dsp:spPr>
        <a:xfrm>
          <a:off x="3841541" y="259"/>
          <a:ext cx="2681160" cy="1340580"/>
        </a:xfrm>
        <a:prstGeom prst="roundRect">
          <a:avLst>
            <a:gd name="adj" fmla="val 1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Diversify Customer Base</a:t>
          </a:r>
        </a:p>
      </dsp:txBody>
      <dsp:txXfrm>
        <a:off x="3880805" y="39523"/>
        <a:ext cx="2602632" cy="1262052"/>
      </dsp:txXfrm>
    </dsp:sp>
    <dsp:sp modelId="{28D781E7-776C-DF40-9904-CDE2B5898FA1}">
      <dsp:nvSpPr>
        <dsp:cNvPr id="0" name=""/>
        <dsp:cNvSpPr/>
      </dsp:nvSpPr>
      <dsp:spPr>
        <a:xfrm>
          <a:off x="4109657" y="1340839"/>
          <a:ext cx="268116" cy="100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435"/>
              </a:lnTo>
              <a:lnTo>
                <a:pt x="268116" y="10054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2E602-F279-6544-B8B0-67DC1D251B1B}">
      <dsp:nvSpPr>
        <dsp:cNvPr id="0" name=""/>
        <dsp:cNvSpPr/>
      </dsp:nvSpPr>
      <dsp:spPr>
        <a:xfrm>
          <a:off x="4377773" y="1675984"/>
          <a:ext cx="2144928" cy="1340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Customer base expands</a:t>
          </a:r>
        </a:p>
      </dsp:txBody>
      <dsp:txXfrm>
        <a:off x="4417037" y="1715248"/>
        <a:ext cx="2066400" cy="1262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A1BB9-7214-B840-95D1-025EEAC5D3F5}">
      <dsp:nvSpPr>
        <dsp:cNvPr id="0" name=""/>
        <dsp:cNvSpPr/>
      </dsp:nvSpPr>
      <dsp:spPr>
        <a:xfrm>
          <a:off x="3094158" y="2230270"/>
          <a:ext cx="1869715" cy="1869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Competitive advantage </a:t>
          </a:r>
          <a:endParaRPr lang="en-US" sz="1700" kern="1200" dirty="0"/>
        </a:p>
      </dsp:txBody>
      <dsp:txXfrm>
        <a:off x="3367971" y="2504083"/>
        <a:ext cx="1322089" cy="1322089"/>
      </dsp:txXfrm>
    </dsp:sp>
    <dsp:sp modelId="{3441E713-D9D8-2B43-9077-BAE6954DD381}">
      <dsp:nvSpPr>
        <dsp:cNvPr id="0" name=""/>
        <dsp:cNvSpPr/>
      </dsp:nvSpPr>
      <dsp:spPr>
        <a:xfrm rot="12900000">
          <a:off x="1889107" y="1902881"/>
          <a:ext cx="1435482" cy="532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E19C2-C775-1844-B5D6-3823CF3A8960}">
      <dsp:nvSpPr>
        <dsp:cNvPr id="0" name=""/>
        <dsp:cNvSpPr/>
      </dsp:nvSpPr>
      <dsp:spPr>
        <a:xfrm>
          <a:off x="1130794" y="1047144"/>
          <a:ext cx="1776229" cy="14209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Key </a:t>
          </a:r>
          <a:r>
            <a:rPr lang="en-US" altLang="ja-JP" sz="2000" kern="1200" dirty="0" smtClean="0"/>
            <a:t>D</a:t>
          </a:r>
          <a:r>
            <a:rPr lang="en-US" sz="2000" kern="1200" dirty="0" smtClean="0"/>
            <a:t>ifferentiator</a:t>
          </a:r>
          <a:endParaRPr lang="en-US" sz="20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Connect</a:t>
          </a:r>
          <a:endParaRPr lang="en-US" sz="1600" kern="1200" dirty="0"/>
        </a:p>
      </dsp:txBody>
      <dsp:txXfrm>
        <a:off x="1172413" y="1088763"/>
        <a:ext cx="1692991" cy="1337745"/>
      </dsp:txXfrm>
    </dsp:sp>
    <dsp:sp modelId="{88CE9B20-E9B6-5442-B7D7-26F0F6821EAE}">
      <dsp:nvSpPr>
        <dsp:cNvPr id="0" name=""/>
        <dsp:cNvSpPr/>
      </dsp:nvSpPr>
      <dsp:spPr>
        <a:xfrm rot="16200000">
          <a:off x="3311275" y="1162548"/>
          <a:ext cx="1435482" cy="532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EEB77-27FC-C54A-A10F-433A3B8E2A27}">
      <dsp:nvSpPr>
        <dsp:cNvPr id="0" name=""/>
        <dsp:cNvSpPr/>
      </dsp:nvSpPr>
      <dsp:spPr>
        <a:xfrm>
          <a:off x="3140901" y="749"/>
          <a:ext cx="1776229" cy="1420983"/>
        </a:xfrm>
        <a:prstGeom prst="roundRect">
          <a:avLst>
            <a:gd name="adj" fmla="val 10000"/>
          </a:avLst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Innovative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Sole developer</a:t>
          </a:r>
        </a:p>
      </dsp:txBody>
      <dsp:txXfrm>
        <a:off x="3182520" y="42368"/>
        <a:ext cx="1692991" cy="1337745"/>
      </dsp:txXfrm>
    </dsp:sp>
    <dsp:sp modelId="{E785EC10-A179-1440-AC2C-D87AFF51748F}">
      <dsp:nvSpPr>
        <dsp:cNvPr id="0" name=""/>
        <dsp:cNvSpPr/>
      </dsp:nvSpPr>
      <dsp:spPr>
        <a:xfrm rot="19500000">
          <a:off x="4733442" y="1902881"/>
          <a:ext cx="1435482" cy="532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6454E-32F8-6844-81DF-34ECE9C4D3B1}">
      <dsp:nvSpPr>
        <dsp:cNvPr id="0" name=""/>
        <dsp:cNvSpPr/>
      </dsp:nvSpPr>
      <dsp:spPr>
        <a:xfrm>
          <a:off x="5151008" y="1047144"/>
          <a:ext cx="1776229" cy="1420983"/>
        </a:xfrm>
        <a:prstGeom prst="roundRect">
          <a:avLst>
            <a:gd name="adj" fmla="val 1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Exclusive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Exclusive Partners</a:t>
          </a:r>
        </a:p>
      </dsp:txBody>
      <dsp:txXfrm>
        <a:off x="5192627" y="1088763"/>
        <a:ext cx="1692991" cy="133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0.10648</cdr:x>
      <cdr:y>0.38426</cdr:y>
    </cdr:from>
    <cdr:to>
      <cdr:x>0.54745</cdr:x>
      <cdr:y>0.60494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3667" y="2635249"/>
          <a:ext cx="4032250" cy="151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0.09606</cdr:x>
      <cdr:y>0.36111</cdr:y>
    </cdr:from>
    <cdr:to>
      <cdr:x>0.57523</cdr:x>
      <cdr:y>0.60339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8417" y="2476499"/>
          <a:ext cx="4381500" cy="1661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0.10711</cdr:x>
      <cdr:y>0.27006</cdr:y>
    </cdr:from>
    <cdr:to>
      <cdr:x>0.50757</cdr:x>
      <cdr:y>0.66821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5860" y="1852084"/>
          <a:ext cx="3835601" cy="273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FF0000"/>
              </a:solidFill>
              <a:latin typeface="Century Gothic"/>
              <a:cs typeface="Century Gothic"/>
            </a:rPr>
            <a:t>33%</a:t>
          </a:r>
          <a:r>
            <a:rPr lang="en-US" sz="2000" dirty="0" smtClean="0">
              <a:latin typeface="Century Gothic"/>
              <a:cs typeface="Century Gothic"/>
            </a:rPr>
            <a:t> growth in net revenue between 2015-2025 </a:t>
          </a:r>
        </a:p>
        <a:p xmlns:a="http://schemas.openxmlformats.org/drawingml/2006/main">
          <a:endParaRPr lang="en-US" sz="2000" dirty="0">
            <a:latin typeface="Century Gothic"/>
            <a:cs typeface="Century Gothic"/>
          </a:endParaRPr>
        </a:p>
        <a:p xmlns:a="http://schemas.openxmlformats.org/drawingml/2006/main">
          <a:r>
            <a:rPr lang="en-US" sz="2000" dirty="0" smtClean="0">
              <a:latin typeface="Century Gothic"/>
              <a:cs typeface="Century Gothic"/>
            </a:rPr>
            <a:t>Based on projected growth of McGraw Hill’s current digital solutions revenue before and after the addition of E4</a:t>
          </a:r>
        </a:p>
        <a:p xmlns:a="http://schemas.openxmlformats.org/drawingml/2006/main">
          <a:endParaRPr lang="en-US" sz="2000" dirty="0" smtClean="0">
            <a:latin typeface="Century Gothic"/>
            <a:cs typeface="Century Gothic"/>
          </a:endParaRPr>
        </a:p>
        <a:p xmlns:a="http://schemas.openxmlformats.org/drawingml/2006/main">
          <a:endParaRPr lang="en-US" sz="2000" dirty="0">
            <a:latin typeface="Century Gothic"/>
            <a:cs typeface="Century Gothic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1B3C-E09D-2D43-8B36-43D62A113231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99042-E5C2-7C47-B500-6065FD81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4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377BA-746F-E340-BB48-64D2EB38E81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C642C-3B43-4B4C-AF35-1D52FBF1D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8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2C-3B43-4B4C-AF35-1D52FBF1D3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E4 will differentiate McGraw Hill Education from its competitors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E4 cannot be replicated easily due to sheer development cost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other company in production of healthcare-grade biometric devices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Empatica</a:t>
            </a:r>
            <a:r>
              <a:rPr lang="en-US" dirty="0" smtClean="0"/>
              <a:t> will remain exclusive with McGraw Hill Education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lvl="0" rtl="0"/>
            <a:r>
              <a:rPr lang="en-US" dirty="0" smtClean="0"/>
              <a:t>Innovative</a:t>
            </a:r>
          </a:p>
          <a:p>
            <a:pPr lvl="1" rtl="0"/>
            <a:r>
              <a:rPr lang="en-US" dirty="0" smtClean="0"/>
              <a:t>Sole developer</a:t>
            </a:r>
          </a:p>
          <a:p>
            <a:pPr lvl="0"/>
            <a:r>
              <a:rPr lang="en-US" dirty="0" smtClean="0"/>
              <a:t>Diversify Customer Base</a:t>
            </a:r>
          </a:p>
          <a:p>
            <a:pPr lvl="1"/>
            <a:r>
              <a:rPr lang="en-US" dirty="0" smtClean="0"/>
              <a:t>Customer base expands</a:t>
            </a:r>
          </a:p>
          <a:p>
            <a:pPr lvl="0" rtl="0"/>
            <a:r>
              <a:rPr lang="en-US" dirty="0" smtClean="0"/>
              <a:t>Exclusive</a:t>
            </a:r>
          </a:p>
          <a:p>
            <a:pPr lvl="1" rtl="0"/>
            <a:r>
              <a:rPr lang="en-US" dirty="0" smtClean="0"/>
              <a:t>Exclusive Partners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2C-3B43-4B4C-AF35-1D52FBF1D3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E4 will differentiate McGraw Hill Education from its competitors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E4 cannot be replicated easily due to sheer development cost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other company in production of healthcare-grade biometric devices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Empatica</a:t>
            </a:r>
            <a:r>
              <a:rPr lang="en-US" dirty="0" smtClean="0"/>
              <a:t> will remain exclusive with McGraw Hill Education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2C-3B43-4B4C-AF35-1D52FBF1D3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FC51-3296-9540-BEAB-7A5669C56DFE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C2B7C1-1810-D348-9374-76AED811AB45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B873-6E78-A84D-94CD-92AE50E3A0D5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F74C1A9-14F1-9445-A0A2-1781DDB7588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60D9F68-4C90-8E48-B501-1724B9BB1F66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2C97-2E35-BC47-9692-B3E0B89C8F94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E65-5847-574E-896E-917281E87241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2958-C15B-624D-9A8F-47D78DA519F9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D5EA-6D3E-4C4B-B5FD-17EDEE2E6C04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6F32476-622E-B94E-A7E0-FFCB161C8FD5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16A8A1A-372A-5A41-82E1-C4BA38271ABE}" type="datetime1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6CBE-D6CB-4E4A-958A-FFF168C97A1E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01F6-8E0C-4340-85AB-06BC50323EA8}" type="datetime1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A144A2-A106-A14C-A22C-35762535233B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87BE6C-EAE5-1244-9A34-A10A35830558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D415DF-F9A4-C741-8CFB-2CCCD67B01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empatica_log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962"/>
            <a:ext cx="1847273" cy="554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lementary school students raising hands in classroom.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17700"/>
          <a:stretch>
            <a:fillRect/>
          </a:stretch>
        </p:blipFill>
        <p:spPr>
          <a:xfrm>
            <a:off x="1117600" y="2100263"/>
            <a:ext cx="3566160" cy="3681412"/>
          </a:xfrm>
        </p:spPr>
      </p:pic>
      <p:pic>
        <p:nvPicPr>
          <p:cNvPr id="12" name="Content Placeholder 11" descr="SMS-Marketing-Mistakes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2551"/>
          <a:stretch>
            <a:fillRect/>
          </a:stretch>
        </p:blipFill>
        <p:spPr>
          <a:xfrm>
            <a:off x="5147534" y="2100263"/>
            <a:ext cx="3566160" cy="3681412"/>
          </a:xfr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96712"/>
            <a:ext cx="8913813" cy="914400"/>
          </a:xfrm>
        </p:spPr>
        <p:txBody>
          <a:bodyPr/>
          <a:lstStyle/>
          <a:p>
            <a:r>
              <a:rPr lang="en-US" dirty="0" smtClean="0"/>
              <a:t>The Discrepancy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3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Implementation</a:t>
            </a:r>
            <a:endParaRPr lang="en-US" dirty="0"/>
          </a:p>
        </p:txBody>
      </p:sp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293725"/>
              </p:ext>
            </p:extLst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Chevron 27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93921" y="431066"/>
            <a:ext cx="1204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Execution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Security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Parental consent</a:t>
            </a:r>
          </a:p>
          <a:p>
            <a:r>
              <a:rPr lang="en-US" dirty="0" smtClean="0"/>
              <a:t>Data Accuracy</a:t>
            </a:r>
          </a:p>
          <a:p>
            <a:pPr lvl="1"/>
            <a:r>
              <a:rPr lang="en-US" dirty="0" smtClean="0"/>
              <a:t>2 weeks calibration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Cost and Expansion</a:t>
            </a:r>
          </a:p>
          <a:p>
            <a:pPr lvl="1"/>
            <a:r>
              <a:rPr lang="en-US" dirty="0" smtClean="0"/>
              <a:t>Payment plan</a:t>
            </a:r>
          </a:p>
          <a:p>
            <a:pPr lvl="1"/>
            <a:r>
              <a:rPr lang="en-US" dirty="0" smtClean="0"/>
              <a:t>Creating value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31066"/>
            <a:ext cx="1082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Challenges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10</a:t>
            </a:fld>
            <a:endParaRPr lang="en-US"/>
          </a:p>
        </p:txBody>
      </p:sp>
      <p:pic>
        <p:nvPicPr>
          <p:cNvPr id="17" name="Picture 16" descr="challen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84" y="3009901"/>
            <a:ext cx="3551216" cy="25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Outlooks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Future Outlooks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11</a:t>
            </a:fld>
            <a:endParaRPr lang="en-US"/>
          </a:p>
        </p:txBody>
      </p:sp>
      <p:pic>
        <p:nvPicPr>
          <p:cNvPr id="27" name="Picture 26" descr="Screen Shot 2015-04-16 at 9.2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038256"/>
            <a:ext cx="8488312" cy="39815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97640" y="6055416"/>
            <a:ext cx="7592253" cy="223519"/>
          </a:xfrm>
          <a:prstGeom prst="rightArrow">
            <a:avLst/>
          </a:prstGeom>
          <a:solidFill>
            <a:srgbClr val="D128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2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Outlooks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Integration </a:t>
            </a:r>
            <a:r>
              <a:rPr lang="en-US" altLang="ja-JP" b="1" u="sng" dirty="0" smtClean="0"/>
              <a:t>May 2016</a:t>
            </a:r>
          </a:p>
          <a:p>
            <a:pPr lvl="1"/>
            <a:r>
              <a:rPr lang="en-US" altLang="ja-JP" dirty="0" smtClean="0"/>
              <a:t>Integrate Empatica with Connect</a:t>
            </a:r>
          </a:p>
          <a:p>
            <a:pPr lvl="1"/>
            <a:r>
              <a:rPr lang="en-US" dirty="0" smtClean="0"/>
              <a:t>Stress differentiation </a:t>
            </a:r>
          </a:p>
          <a:p>
            <a:pPr lvl="1"/>
            <a:r>
              <a:rPr lang="en-US" dirty="0" smtClean="0"/>
              <a:t>Product calibration</a:t>
            </a:r>
          </a:p>
          <a:p>
            <a:pPr lvl="1"/>
            <a:r>
              <a:rPr lang="en-US" dirty="0" smtClean="0"/>
              <a:t>Market product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Future Outlooks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12</a:t>
            </a:fld>
            <a:endParaRPr lang="en-US"/>
          </a:p>
        </p:txBody>
      </p:sp>
      <p:pic>
        <p:nvPicPr>
          <p:cNvPr id="18" name="Picture 17" descr="Integrati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3873500"/>
            <a:ext cx="3409330" cy="25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plement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88" y="3000375"/>
            <a:ext cx="2676525" cy="356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Outlooks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ja-JP" altLang="en-US" dirty="0"/>
              <a:t> </a:t>
            </a:r>
            <a:r>
              <a:rPr lang="en-US" altLang="ja-JP" b="1" u="sng" dirty="0" smtClean="0"/>
              <a:t>August</a:t>
            </a:r>
            <a:r>
              <a:rPr lang="ja-JP" altLang="en-US" b="1" u="sng" dirty="0" smtClean="0"/>
              <a:t> </a:t>
            </a:r>
            <a:r>
              <a:rPr lang="en-US" altLang="ja-JP" b="1" u="sng" dirty="0" smtClean="0"/>
              <a:t>2016</a:t>
            </a:r>
            <a:endParaRPr lang="en-US" b="1" u="sng" dirty="0" smtClean="0"/>
          </a:p>
          <a:p>
            <a:pPr lvl="1"/>
            <a:r>
              <a:rPr lang="en-US" dirty="0" smtClean="0"/>
              <a:t>Private schools and Montessori schools</a:t>
            </a:r>
          </a:p>
          <a:p>
            <a:pPr lvl="1"/>
            <a:r>
              <a:rPr lang="en-US" dirty="0" smtClean="0"/>
              <a:t>Calibration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2"/>
            <a:r>
              <a:rPr lang="en-US" altLang="ja-JP" dirty="0"/>
              <a:t>M</a:t>
            </a:r>
            <a:r>
              <a:rPr lang="en-US" altLang="ja-JP" dirty="0" smtClean="0"/>
              <a:t>atch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students with Empatica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Future Outlooks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13</a:t>
            </a:fld>
            <a:endParaRPr lang="en-US"/>
          </a:p>
        </p:txBody>
      </p:sp>
      <p:pic>
        <p:nvPicPr>
          <p:cNvPr id="18" name="Picture 17" descr="Screen Shot 2015-04-19 at 6.5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15" y="5768975"/>
            <a:ext cx="3022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Outlooks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Data and Feedback </a:t>
            </a:r>
            <a:r>
              <a:rPr lang="en-US" altLang="ja-JP" b="1" u="sng" dirty="0" smtClean="0"/>
              <a:t>May 2017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User feedback</a:t>
            </a:r>
          </a:p>
          <a:p>
            <a:pPr lvl="2"/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Teacher</a:t>
            </a:r>
          </a:p>
          <a:p>
            <a:pPr lvl="2"/>
            <a:r>
              <a:rPr lang="en-US" dirty="0" smtClean="0"/>
              <a:t>Parents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Future Outlooks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14</a:t>
            </a:fld>
            <a:endParaRPr lang="en-US"/>
          </a:p>
        </p:txBody>
      </p:sp>
      <p:pic>
        <p:nvPicPr>
          <p:cNvPr id="17" name="Picture 16" descr="x4-coe-360-degree-feedback.png.pagespeed.ic.fgKgrCkZ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940012"/>
            <a:ext cx="3326317" cy="33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Outlooks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Update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Expansion</a:t>
            </a:r>
            <a:r>
              <a:rPr lang="ja-JP" altLang="en-US" dirty="0" smtClean="0"/>
              <a:t> </a:t>
            </a:r>
            <a:r>
              <a:rPr lang="ja-JP" altLang="ja-JP" b="1" u="sng" dirty="0" smtClean="0"/>
              <a:t>M</a:t>
            </a:r>
            <a:r>
              <a:rPr lang="en-US" altLang="ja-JP" b="1" u="sng" dirty="0" smtClean="0"/>
              <a:t>ay</a:t>
            </a:r>
            <a:r>
              <a:rPr lang="ja-JP" altLang="en-US" b="1" u="sng" dirty="0" smtClean="0"/>
              <a:t> </a:t>
            </a:r>
            <a:r>
              <a:rPr lang="en-US" altLang="ja-JP" b="1" u="sng" dirty="0" smtClean="0"/>
              <a:t>2017</a:t>
            </a:r>
            <a:r>
              <a:rPr lang="ja-JP" altLang="en-US" b="1" u="sng" dirty="0" smtClean="0"/>
              <a:t> </a:t>
            </a:r>
            <a:r>
              <a:rPr lang="en-US" altLang="ja-JP" b="1" u="sng" dirty="0" smtClean="0"/>
              <a:t>onward</a:t>
            </a:r>
          </a:p>
          <a:p>
            <a:pPr lvl="1"/>
            <a:r>
              <a:rPr lang="en-US" altLang="ja-JP" dirty="0" smtClean="0"/>
              <a:t>Utilize feedback to upgrade firmware</a:t>
            </a:r>
          </a:p>
          <a:p>
            <a:pPr lvl="1"/>
            <a:r>
              <a:rPr lang="en-US" altLang="ja-JP" dirty="0" smtClean="0"/>
              <a:t>Improve UI if needed</a:t>
            </a:r>
          </a:p>
          <a:p>
            <a:pPr lvl="1"/>
            <a:r>
              <a:rPr lang="en-US" dirty="0" smtClean="0"/>
              <a:t>Expand to other schools</a:t>
            </a:r>
          </a:p>
          <a:p>
            <a:pPr lvl="1"/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Future Outlooks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15</a:t>
            </a:fld>
            <a:endParaRPr lang="en-US"/>
          </a:p>
        </p:txBody>
      </p:sp>
      <p:pic>
        <p:nvPicPr>
          <p:cNvPr id="18" name="Picture 17" descr="Global-expa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78" y="3263900"/>
            <a:ext cx="5142121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Finances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31235"/>
            <a:ext cx="1149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Finances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42940"/>
              </p:ext>
            </p:extLst>
          </p:nvPr>
        </p:nvGraphicFramePr>
        <p:xfrm>
          <a:off x="715945" y="2168313"/>
          <a:ext cx="7905750" cy="40751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92186"/>
                <a:gridCol w="5913564"/>
              </a:tblGrid>
              <a:tr h="3559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Cost per unit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$275</a:t>
                      </a:r>
                      <a:endParaRPr lang="en-US" dirty="0"/>
                    </a:p>
                  </a:txBody>
                  <a:tcPr/>
                </a:tc>
              </a:tr>
              <a:tr h="5085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Suggested</a:t>
                      </a:r>
                      <a:r>
                        <a:rPr lang="en-US" b="1" baseline="0" dirty="0" smtClean="0"/>
                        <a:t> Retai</a:t>
                      </a:r>
                      <a:r>
                        <a:rPr lang="en-US" altLang="ja-JP" b="1" baseline="0" dirty="0" smtClean="0"/>
                        <a:t>l</a:t>
                      </a:r>
                      <a:r>
                        <a:rPr lang="en-US" b="1" baseline="0" dirty="0" smtClean="0"/>
                        <a:t> Price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$400</a:t>
                      </a:r>
                      <a:endParaRPr lang="en-US" b="1" dirty="0"/>
                    </a:p>
                  </a:txBody>
                  <a:tcPr/>
                </a:tc>
              </a:tr>
              <a:tr h="6611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</a:t>
                      </a:r>
                      <a:r>
                        <a:rPr lang="en-US" b="1" baseline="0" dirty="0" smtClean="0"/>
                        <a:t> currently using Connect software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34%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61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Projected Population</a:t>
                      </a:r>
                      <a:r>
                        <a:rPr lang="en-US" b="1" baseline="0" dirty="0" smtClean="0"/>
                        <a:t> (2015-2020)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40% of all private school students between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-8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66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Projected Population (2020-2025)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40% of all school students between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-12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11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11973"/>
              </p:ext>
            </p:extLst>
          </p:nvPr>
        </p:nvGraphicFramePr>
        <p:xfrm>
          <a:off x="-211667" y="-349249"/>
          <a:ext cx="957791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2125" y="6371166"/>
            <a:ext cx="3270250" cy="3598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entury Gothic"/>
                <a:cs typeface="Century Gothic"/>
              </a:rPr>
              <a:t>*All numbers in the millions</a:t>
            </a:r>
            <a:r>
              <a:rPr lang="en-US" sz="1800" dirty="0" smtClean="0">
                <a:latin typeface="Century Gothic"/>
                <a:cs typeface="Century Gothic"/>
              </a:rPr>
              <a:t>.</a:t>
            </a:r>
            <a:endParaRPr lang="en-US" sz="1800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266512"/>
            <a:ext cx="7480299" cy="914400"/>
          </a:xfrm>
        </p:spPr>
        <p:txBody>
          <a:bodyPr/>
          <a:lstStyle/>
          <a:p>
            <a:r>
              <a:rPr lang="en-US" altLang="ja-JP" dirty="0" smtClean="0"/>
              <a:t>Finances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2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8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45702"/>
              </p:ext>
            </p:extLst>
          </p:nvPr>
        </p:nvGraphicFramePr>
        <p:xfrm>
          <a:off x="1197640" y="2528664"/>
          <a:ext cx="7012793" cy="30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05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712"/>
            <a:ext cx="8913813" cy="914400"/>
          </a:xfrm>
        </p:spPr>
        <p:txBody>
          <a:bodyPr/>
          <a:lstStyle/>
          <a:p>
            <a:r>
              <a:rPr lang="en-US" dirty="0"/>
              <a:t>Empatica, Impact Your Life</a:t>
            </a:r>
          </a:p>
        </p:txBody>
      </p:sp>
      <p:pic>
        <p:nvPicPr>
          <p:cNvPr id="3" name="Content Placeholder 3" descr="Screen Shot 2015-04-10 at 9.03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5" r="-12555"/>
          <a:stretch>
            <a:fillRect/>
          </a:stretch>
        </p:blipFill>
        <p:spPr>
          <a:xfrm>
            <a:off x="1114424" y="2068418"/>
            <a:ext cx="7610476" cy="3670767"/>
          </a:xfrm>
        </p:spPr>
      </p:pic>
      <p:sp>
        <p:nvSpPr>
          <p:cNvPr id="5" name="TextBox 4"/>
          <p:cNvSpPr txBox="1"/>
          <p:nvPr/>
        </p:nvSpPr>
        <p:spPr>
          <a:xfrm>
            <a:off x="3843522" y="1511112"/>
            <a:ext cx="5070291" cy="276999"/>
          </a:xfrm>
          <a:prstGeom prst="rect">
            <a:avLst/>
          </a:prstGeom>
          <a:solidFill>
            <a:srgbClr val="DEDED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Minh Nguyen, Leah </a:t>
            </a:r>
            <a:r>
              <a:rPr lang="en-US" sz="1200" dirty="0" err="1" smtClean="0"/>
              <a:t>Tholen</a:t>
            </a:r>
            <a:r>
              <a:rPr lang="en-US" sz="1200" dirty="0" smtClean="0"/>
              <a:t>, Joseph Santiago and </a:t>
            </a:r>
            <a:r>
              <a:rPr lang="en-US" sz="1200" dirty="0" err="1" smtClean="0"/>
              <a:t>Afryea</a:t>
            </a:r>
            <a:r>
              <a:rPr lang="en-US" sz="1200" dirty="0" smtClean="0"/>
              <a:t> </a:t>
            </a:r>
            <a:r>
              <a:rPr lang="en-US" sz="1200" dirty="0" err="1" smtClean="0"/>
              <a:t>Nophlin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e4-with-char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425"/>
            <a:ext cx="5657743" cy="3668660"/>
          </a:xfrm>
          <a:prstGeom prst="rect">
            <a:avLst/>
          </a:prstGeom>
        </p:spPr>
      </p:pic>
      <p:pic>
        <p:nvPicPr>
          <p:cNvPr id="11" name="Picture 10" descr="Screen Shot 2015-04-19 at 7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774472"/>
            <a:ext cx="2343150" cy="33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563493"/>
              </p:ext>
            </p:extLst>
          </p:nvPr>
        </p:nvGraphicFramePr>
        <p:xfrm>
          <a:off x="546100" y="1766664"/>
          <a:ext cx="8058033" cy="41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712"/>
            <a:ext cx="8913813" cy="914400"/>
          </a:xfrm>
        </p:spPr>
        <p:txBody>
          <a:bodyPr/>
          <a:lstStyle/>
          <a:p>
            <a:r>
              <a:rPr lang="en-US" dirty="0"/>
              <a:t>Empatica, Impact Your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3522" y="1511112"/>
            <a:ext cx="5070291" cy="276999"/>
          </a:xfrm>
          <a:prstGeom prst="rect">
            <a:avLst/>
          </a:prstGeom>
          <a:solidFill>
            <a:srgbClr val="DEDED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Minh Nguyen, Leah </a:t>
            </a:r>
            <a:r>
              <a:rPr lang="en-US" sz="1200" dirty="0" err="1" smtClean="0"/>
              <a:t>Tholen</a:t>
            </a:r>
            <a:r>
              <a:rPr lang="en-US" sz="1200" dirty="0" smtClean="0"/>
              <a:t>, Joseph Santiago and </a:t>
            </a:r>
            <a:r>
              <a:rPr lang="en-US" sz="1200" dirty="0" err="1" smtClean="0"/>
              <a:t>Afryea</a:t>
            </a:r>
            <a:r>
              <a:rPr lang="en-US" sz="1200" dirty="0" smtClean="0"/>
              <a:t> </a:t>
            </a:r>
            <a:r>
              <a:rPr lang="en-US" sz="1200" dirty="0" err="1" smtClean="0"/>
              <a:t>Lateefa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3" descr="Screen Shot 2015-04-10 at 9.0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5" r="-12555"/>
          <a:stretch>
            <a:fillRect/>
          </a:stretch>
        </p:blipFill>
        <p:spPr>
          <a:xfrm>
            <a:off x="898524" y="2411318"/>
            <a:ext cx="7610476" cy="36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5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me-over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1739900"/>
            <a:ext cx="4203700" cy="4203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114424" y="1966818"/>
            <a:ext cx="7610476" cy="36707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E4</a:t>
            </a:r>
            <a:r>
              <a:rPr lang="en-US" dirty="0" smtClean="0"/>
              <a:t> Description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Technology Implementation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Future Outlooks</a:t>
            </a:r>
          </a:p>
          <a:p>
            <a:r>
              <a:rPr lang="en-US" dirty="0" smtClean="0"/>
              <a:t>Finance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96712"/>
            <a:ext cx="8913813" cy="914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mpatica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31066"/>
            <a:ext cx="99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E4</a:t>
            </a:r>
            <a:endParaRPr lang="en-US" sz="1100" b="1" dirty="0"/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3</a:t>
            </a:fld>
            <a:endParaRPr lang="en-US"/>
          </a:p>
        </p:txBody>
      </p:sp>
      <p:pic>
        <p:nvPicPr>
          <p:cNvPr id="19" name="Content Placeholder 3" descr="Screen Shot 2015-04-10 at 9.0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5" r="-12555"/>
          <a:stretch>
            <a:fillRect/>
          </a:stretch>
        </p:blipFill>
        <p:spPr>
          <a:xfrm>
            <a:off x="898524" y="2411318"/>
            <a:ext cx="7610476" cy="36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mpatica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40" y="431066"/>
            <a:ext cx="99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E4</a:t>
            </a:r>
            <a:endParaRPr lang="en-US" sz="1100" b="1" dirty="0"/>
          </a:p>
        </p:txBody>
      </p:sp>
      <p:sp>
        <p:nvSpPr>
          <p:cNvPr id="6" name="Chevron 5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4</a:t>
            </a:fld>
            <a:endParaRPr lang="en-US"/>
          </a:p>
        </p:txBody>
      </p:sp>
      <p:pic>
        <p:nvPicPr>
          <p:cNvPr id="17" name="Picture 16" descr="Screen Shot 2015-04-16 at 7.0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89" y="2183272"/>
            <a:ext cx="4760641" cy="45604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4172" y="2661334"/>
            <a:ext cx="286680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Track changes with the central nervous system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Monitors minor electrical changes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E4 Empatica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esigned to save lives</a:t>
            </a:r>
          </a:p>
          <a:p>
            <a:r>
              <a:rPr lang="en-US" dirty="0" smtClean="0"/>
              <a:t>Medical field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Epilepsy  </a:t>
            </a:r>
          </a:p>
          <a:p>
            <a:r>
              <a:rPr lang="en-US" dirty="0" smtClean="0"/>
              <a:t>Education </a:t>
            </a:r>
          </a:p>
          <a:p>
            <a:pPr lvl="1"/>
            <a:r>
              <a:rPr lang="en-US" dirty="0" smtClean="0"/>
              <a:t>Improve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comprehension</a:t>
            </a:r>
          </a:p>
          <a:p>
            <a:pPr lvl="1"/>
            <a:r>
              <a:rPr lang="en-US" dirty="0" smtClean="0"/>
              <a:t>Academic integration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5</a:t>
            </a:fld>
            <a:endParaRPr lang="en-US"/>
          </a:p>
        </p:txBody>
      </p:sp>
      <p:sp>
        <p:nvSpPr>
          <p:cNvPr id="17" name="Chevron 16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7640" y="431066"/>
            <a:ext cx="99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E4</a:t>
            </a:r>
            <a:endParaRPr lang="en-US" sz="1100" b="1" dirty="0"/>
          </a:p>
        </p:txBody>
      </p:sp>
      <p:sp>
        <p:nvSpPr>
          <p:cNvPr id="19" name="Chevron 18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6454" y="461844"/>
            <a:ext cx="119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dirty="0" smtClean="0">
                <a:solidFill>
                  <a:schemeClr val="bg1"/>
                </a:solidFill>
              </a:rPr>
              <a:t>Background</a:t>
            </a:r>
            <a:endParaRPr lang="en-US" sz="900" b="1" u="none" dirty="0">
              <a:solidFill>
                <a:schemeClr val="bg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29" name="Picture 28" descr="Screen Shot 2015-04-19 at 6.5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92" y="2768600"/>
            <a:ext cx="449143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2354262"/>
            <a:ext cx="7610476" cy="3670767"/>
          </a:xfrm>
        </p:spPr>
        <p:txBody>
          <a:bodyPr/>
          <a:lstStyle/>
          <a:p>
            <a:r>
              <a:rPr lang="en-US" dirty="0" smtClean="0"/>
              <a:t>Wristband</a:t>
            </a:r>
          </a:p>
          <a:p>
            <a:r>
              <a:rPr lang="en-US" dirty="0" smtClean="0"/>
              <a:t>Monitors human functions</a:t>
            </a:r>
          </a:p>
          <a:p>
            <a:r>
              <a:rPr lang="en-US" dirty="0" smtClean="0"/>
              <a:t>Data conversion</a:t>
            </a:r>
          </a:p>
          <a:p>
            <a:r>
              <a:rPr lang="en-US" dirty="0" smtClean="0"/>
              <a:t>Relay information</a:t>
            </a:r>
          </a:p>
          <a:p>
            <a:pPr lvl="1"/>
            <a:r>
              <a:rPr lang="en-US" dirty="0" smtClean="0"/>
              <a:t>Through customized 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6</a:t>
            </a:fld>
            <a:endParaRPr lang="en-US"/>
          </a:p>
        </p:txBody>
      </p:sp>
      <p:pic>
        <p:nvPicPr>
          <p:cNvPr id="17" name="Picture 16" descr="interfac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3276600"/>
            <a:ext cx="4973606" cy="3135312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6454" y="431066"/>
            <a:ext cx="119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none" dirty="0" smtClean="0"/>
              <a:t>Background</a:t>
            </a:r>
            <a:endParaRPr lang="en-US" sz="1100" b="1" u="none" dirty="0"/>
          </a:p>
        </p:txBody>
      </p:sp>
      <p:sp>
        <p:nvSpPr>
          <p:cNvPr id="22" name="Chevron 21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4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McGraw-Hill</a:t>
            </a: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6454" y="431066"/>
            <a:ext cx="119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none" dirty="0" smtClean="0">
                <a:solidFill>
                  <a:srgbClr val="000000"/>
                </a:solidFill>
              </a:rPr>
              <a:t>Background</a:t>
            </a:r>
            <a:endParaRPr lang="en-US" sz="1100" b="1" u="none" dirty="0">
              <a:solidFill>
                <a:srgbClr val="000000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7</a:t>
            </a:fld>
            <a:endParaRPr lang="en-US"/>
          </a:p>
        </p:txBody>
      </p:sp>
      <p:pic>
        <p:nvPicPr>
          <p:cNvPr id="18" name="Picture 17" descr="static1.square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94" y="4994275"/>
            <a:ext cx="2964901" cy="1574800"/>
          </a:xfrm>
          <a:prstGeom prst="rect">
            <a:avLst/>
          </a:prstGeom>
        </p:spPr>
      </p:pic>
      <p:pic>
        <p:nvPicPr>
          <p:cNvPr id="19" name="Picture 18" descr="Screen Shot 2015-04-19 at 6.5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30" y="2235200"/>
            <a:ext cx="3568700" cy="2184400"/>
          </a:xfrm>
          <a:prstGeom prst="rect">
            <a:avLst/>
          </a:prstGeom>
        </p:spPr>
      </p:pic>
      <p:pic>
        <p:nvPicPr>
          <p:cNvPr id="20" name="Picture 19" descr="Screen Shot 2015-04-19 at 6.53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80" y="4267200"/>
            <a:ext cx="2298700" cy="1676400"/>
          </a:xfrm>
          <a:prstGeom prst="rect">
            <a:avLst/>
          </a:prstGeom>
        </p:spPr>
      </p:pic>
      <p:pic>
        <p:nvPicPr>
          <p:cNvPr id="21" name="Picture 20" descr="Screen Shot 2015-04-19 at 6.53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235200"/>
            <a:ext cx="2298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learning device</a:t>
            </a:r>
          </a:p>
          <a:p>
            <a:r>
              <a:rPr lang="en-US" dirty="0"/>
              <a:t>First-movers advantage</a:t>
            </a:r>
          </a:p>
          <a:p>
            <a:r>
              <a:rPr lang="en-US" dirty="0"/>
              <a:t>Advance education</a:t>
            </a:r>
          </a:p>
          <a:p>
            <a:r>
              <a:rPr lang="en-US" dirty="0"/>
              <a:t>Product lifecycle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664172" y="332129"/>
            <a:ext cx="1529208" cy="515171"/>
          </a:xfrm>
          <a:prstGeom prst="chevron">
            <a:avLst>
              <a:gd name="adj" fmla="val 643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640" y="462013"/>
            <a:ext cx="995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946527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6454" y="431066"/>
            <a:ext cx="119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none" dirty="0" smtClean="0">
                <a:solidFill>
                  <a:srgbClr val="000000"/>
                </a:solidFill>
              </a:rPr>
              <a:t>Background</a:t>
            </a:r>
            <a:endParaRPr lang="en-US" sz="1100" b="1" u="none" dirty="0">
              <a:solidFill>
                <a:srgbClr val="000000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21557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3921" y="461844"/>
            <a:ext cx="12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Execution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83723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242" y="462013"/>
            <a:ext cx="108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Challenges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742935" y="332129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721" y="461844"/>
            <a:ext cx="1350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Future Outlooks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010922" y="333011"/>
            <a:ext cx="1529208" cy="515171"/>
          </a:xfrm>
          <a:prstGeom prst="chevron">
            <a:avLst>
              <a:gd name="adj" fmla="val 667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2677" y="462895"/>
            <a:ext cx="11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Finances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15DF-F9A4-C741-8CFB-2CCCD67B0105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17" descr="static1.square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94" y="4994275"/>
            <a:ext cx="2964901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3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680</TotalTime>
  <Words>538</Words>
  <Application>Microsoft Macintosh PowerPoint</Application>
  <PresentationFormat>On-screen Show (4:3)</PresentationFormat>
  <Paragraphs>237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Perception</vt:lpstr>
      <vt:lpstr>The Discrepancy</vt:lpstr>
      <vt:lpstr>Empatica, Impact Your Life</vt:lpstr>
      <vt:lpstr>Overview</vt:lpstr>
      <vt:lpstr>Empatica</vt:lpstr>
      <vt:lpstr>Empatica</vt:lpstr>
      <vt:lpstr>Background</vt:lpstr>
      <vt:lpstr>Empatica</vt:lpstr>
      <vt:lpstr>Why McGraw-Hill</vt:lpstr>
      <vt:lpstr>Competitive Advantage</vt:lpstr>
      <vt:lpstr>Technology Implementation</vt:lpstr>
      <vt:lpstr>Potential Challenges</vt:lpstr>
      <vt:lpstr>Future Outlooks</vt:lpstr>
      <vt:lpstr>Future Outlooks</vt:lpstr>
      <vt:lpstr>Future Outlooks</vt:lpstr>
      <vt:lpstr>Future Outlooks</vt:lpstr>
      <vt:lpstr>Future Outlooks</vt:lpstr>
      <vt:lpstr>Finances</vt:lpstr>
      <vt:lpstr>Finances</vt:lpstr>
      <vt:lpstr>Summary</vt:lpstr>
      <vt:lpstr>Summary</vt:lpstr>
      <vt:lpstr>Empatica, Impact Your Life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Empatica, Impact Your Life</dc:title>
  <dc:creator>Minh Nguyen</dc:creator>
  <cp:lastModifiedBy>Joseph Santiago</cp:lastModifiedBy>
  <cp:revision>48</cp:revision>
  <cp:lastPrinted>2015-04-16T21:46:39Z</cp:lastPrinted>
  <dcterms:created xsi:type="dcterms:W3CDTF">2015-04-11T00:57:30Z</dcterms:created>
  <dcterms:modified xsi:type="dcterms:W3CDTF">2015-04-20T15:35:59Z</dcterms:modified>
</cp:coreProperties>
</file>