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6" r:id="rId4"/>
    <p:sldId id="258" r:id="rId5"/>
    <p:sldId id="260" r:id="rId6"/>
    <p:sldId id="262" r:id="rId7"/>
    <p:sldId id="277" r:id="rId8"/>
    <p:sldId id="283" r:id="rId9"/>
    <p:sldId id="284" r:id="rId10"/>
    <p:sldId id="259" r:id="rId11"/>
    <p:sldId id="285" r:id="rId12"/>
    <p:sldId id="286" r:id="rId13"/>
    <p:sldId id="281" r:id="rId14"/>
    <p:sldId id="287" r:id="rId15"/>
    <p:sldId id="288" r:id="rId16"/>
    <p:sldId id="282" r:id="rId17"/>
    <p:sldId id="264" r:id="rId18"/>
    <p:sldId id="278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E1712"/>
    <a:srgbClr val="FEF0C7"/>
    <a:srgbClr val="E9CE97"/>
    <a:srgbClr val="3C4957"/>
    <a:srgbClr val="404040"/>
    <a:srgbClr val="0A0A0A"/>
    <a:srgbClr val="0F1014"/>
    <a:srgbClr val="FEF4E5"/>
    <a:srgbClr val="ADA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7" autoAdjust="0"/>
  </p:normalViewPr>
  <p:slideViewPr>
    <p:cSldViewPr>
      <p:cViewPr varScale="1">
        <p:scale>
          <a:sx n="84" d="100"/>
          <a:sy n="84" d="100"/>
        </p:scale>
        <p:origin x="132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Veterans Affairs Cost Comparison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98922503108163"/>
          <c:y val="5.8892234058977928E-2"/>
          <c:w val="0.86078383294193483"/>
          <c:h val="0.85736899799289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1.4619883040935672E-3"/>
                  <c:y val="-5.882352941176542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0A6D707-9391-451B-8632-6998848C9C4F}" type="VALUE">
                      <a:rPr lang="en-US" sz="1800" b="1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C205179-7038-46DE-9B1B-648BE117B95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Current </c:v>
                </c:pt>
                <c:pt idx="1">
                  <c:v>C.O.I.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386880000</c:v>
                </c:pt>
                <c:pt idx="1">
                  <c:v>202720000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Savings</a:t>
                    </a:r>
                    <a:r>
                      <a:rPr lang="en-US" baseline="0" dirty="0" smtClean="0"/>
                      <a:t> </a:t>
                    </a:r>
                    <a:fld id="{5DAE515A-EB94-478D-9E5D-9EC81E408AF6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Current </c:v>
                </c:pt>
                <c:pt idx="1">
                  <c:v>C.O.I.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1">
                  <c:v>186160000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3870248"/>
        <c:axId val="473866720"/>
      </c:barChart>
      <c:catAx>
        <c:axId val="47387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66720"/>
        <c:crosses val="autoZero"/>
        <c:auto val="1"/>
        <c:lblAlgn val="ctr"/>
        <c:lblOffset val="100"/>
        <c:noMultiLvlLbl val="0"/>
      </c:catAx>
      <c:valAx>
        <c:axId val="47386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70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109B3-0A66-4762-846C-0F5049AF450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F2F5FD1-912F-48B6-942F-4A5E9F6DEED4}">
      <dgm:prSet phldrT="[Text]"/>
      <dgm:spPr/>
      <dgm:t>
        <a:bodyPr/>
        <a:lstStyle/>
        <a:p>
          <a:r>
            <a:rPr lang="en-US" dirty="0" smtClean="0"/>
            <a:t>Bihourly Rotation Schedule</a:t>
          </a:r>
          <a:endParaRPr lang="en-US" dirty="0"/>
        </a:p>
      </dgm:t>
    </dgm:pt>
    <dgm:pt modelId="{36FEE7B5-60CF-447E-8C21-A99E4FFEC142}" type="parTrans" cxnId="{C19893FA-87BC-484E-9A5C-90236D678B68}">
      <dgm:prSet/>
      <dgm:spPr/>
      <dgm:t>
        <a:bodyPr/>
        <a:lstStyle/>
        <a:p>
          <a:endParaRPr lang="en-US"/>
        </a:p>
      </dgm:t>
    </dgm:pt>
    <dgm:pt modelId="{23C6A97E-4B01-438B-A767-111590955D4E}" type="sibTrans" cxnId="{C19893FA-87BC-484E-9A5C-90236D678B68}">
      <dgm:prSet/>
      <dgm:spPr/>
      <dgm:t>
        <a:bodyPr/>
        <a:lstStyle/>
        <a:p>
          <a:endParaRPr lang="en-US"/>
        </a:p>
      </dgm:t>
    </dgm:pt>
    <dgm:pt modelId="{18AD7A63-B8F1-469F-9AAE-D057D43D2BB9}">
      <dgm:prSet phldrT="[Text]"/>
      <dgm:spPr/>
      <dgm:t>
        <a:bodyPr/>
        <a:lstStyle/>
        <a:p>
          <a:r>
            <a:rPr lang="en-US" dirty="0" smtClean="0"/>
            <a:t>Daily Body Inspections</a:t>
          </a:r>
          <a:endParaRPr lang="en-US" dirty="0"/>
        </a:p>
      </dgm:t>
    </dgm:pt>
    <dgm:pt modelId="{CE2E2DBE-C702-4E04-8226-3003D940F4CC}" type="parTrans" cxnId="{FDA6DA1C-5A95-4838-A38D-3A3D19D8B4E4}">
      <dgm:prSet/>
      <dgm:spPr/>
      <dgm:t>
        <a:bodyPr/>
        <a:lstStyle/>
        <a:p>
          <a:endParaRPr lang="en-US"/>
        </a:p>
      </dgm:t>
    </dgm:pt>
    <dgm:pt modelId="{A4EA725E-187C-41F2-9812-FBA5027EAAFB}" type="sibTrans" cxnId="{FDA6DA1C-5A95-4838-A38D-3A3D19D8B4E4}">
      <dgm:prSet/>
      <dgm:spPr/>
      <dgm:t>
        <a:bodyPr/>
        <a:lstStyle/>
        <a:p>
          <a:endParaRPr lang="en-US"/>
        </a:p>
      </dgm:t>
    </dgm:pt>
    <dgm:pt modelId="{CAC1B057-DDD1-41EB-891E-AA730BC8C45C}">
      <dgm:prSet phldrT="[Text]"/>
      <dgm:spPr/>
      <dgm:t>
        <a:bodyPr/>
        <a:lstStyle/>
        <a:p>
          <a:r>
            <a:rPr lang="en-US" dirty="0" smtClean="0"/>
            <a:t>Targeted Body Massages</a:t>
          </a:r>
          <a:endParaRPr lang="en-US" dirty="0"/>
        </a:p>
      </dgm:t>
    </dgm:pt>
    <dgm:pt modelId="{10B4AD09-21E6-4C02-AB60-66CB6E2C3CD8}" type="parTrans" cxnId="{6E96605E-7263-48FC-BA67-BC7861B1E82B}">
      <dgm:prSet/>
      <dgm:spPr/>
      <dgm:t>
        <a:bodyPr/>
        <a:lstStyle/>
        <a:p>
          <a:endParaRPr lang="en-US"/>
        </a:p>
      </dgm:t>
    </dgm:pt>
    <dgm:pt modelId="{EF3F4DB6-48D0-4AF5-8AEE-20F6E0755E4B}" type="sibTrans" cxnId="{6E96605E-7263-48FC-BA67-BC7861B1E82B}">
      <dgm:prSet/>
      <dgm:spPr/>
      <dgm:t>
        <a:bodyPr/>
        <a:lstStyle/>
        <a:p>
          <a:endParaRPr lang="en-US"/>
        </a:p>
      </dgm:t>
    </dgm:pt>
    <dgm:pt modelId="{E5D0B663-D6FF-4B15-B039-5DC8D1210E09}">
      <dgm:prSet/>
      <dgm:spPr/>
      <dgm:t>
        <a:bodyPr/>
        <a:lstStyle/>
        <a:p>
          <a:r>
            <a:rPr lang="en-US" dirty="0" smtClean="0"/>
            <a:t>Daily Body Cleanings</a:t>
          </a:r>
          <a:endParaRPr lang="en-US" dirty="0"/>
        </a:p>
      </dgm:t>
    </dgm:pt>
    <dgm:pt modelId="{A7CF99A5-04E9-4FE8-839B-53438D600FF0}" type="parTrans" cxnId="{A747B3FA-C9CA-46E1-91B3-CFCB4DA235F0}">
      <dgm:prSet/>
      <dgm:spPr/>
      <dgm:t>
        <a:bodyPr/>
        <a:lstStyle/>
        <a:p>
          <a:endParaRPr lang="en-US"/>
        </a:p>
      </dgm:t>
    </dgm:pt>
    <dgm:pt modelId="{4E93F976-BF51-45D8-A824-7E134A19A336}" type="sibTrans" cxnId="{A747B3FA-C9CA-46E1-91B3-CFCB4DA235F0}">
      <dgm:prSet/>
      <dgm:spPr/>
      <dgm:t>
        <a:bodyPr/>
        <a:lstStyle/>
        <a:p>
          <a:endParaRPr lang="en-US"/>
        </a:p>
      </dgm:t>
    </dgm:pt>
    <dgm:pt modelId="{C12C1243-E0D3-48D8-8719-BA0F146CEA04}" type="pres">
      <dgm:prSet presAssocID="{6DB109B3-0A66-4762-846C-0F5049AF45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D4FB18-958B-463B-A27B-C6226023B1D1}" type="pres">
      <dgm:prSet presAssocID="{6DB109B3-0A66-4762-846C-0F5049AF4501}" presName="Name1" presStyleCnt="0"/>
      <dgm:spPr/>
    </dgm:pt>
    <dgm:pt modelId="{9CDFF34C-1C6E-4963-B922-E5960E844826}" type="pres">
      <dgm:prSet presAssocID="{6DB109B3-0A66-4762-846C-0F5049AF4501}" presName="cycle" presStyleCnt="0"/>
      <dgm:spPr/>
    </dgm:pt>
    <dgm:pt modelId="{C91B3B91-3B1B-450A-8788-E3E95F41E350}" type="pres">
      <dgm:prSet presAssocID="{6DB109B3-0A66-4762-846C-0F5049AF4501}" presName="srcNode" presStyleLbl="node1" presStyleIdx="0" presStyleCnt="4"/>
      <dgm:spPr/>
    </dgm:pt>
    <dgm:pt modelId="{8E75157D-3635-4121-9974-6DEA94B3304D}" type="pres">
      <dgm:prSet presAssocID="{6DB109B3-0A66-4762-846C-0F5049AF4501}" presName="conn" presStyleLbl="parChTrans1D2" presStyleIdx="0" presStyleCnt="1"/>
      <dgm:spPr/>
      <dgm:t>
        <a:bodyPr/>
        <a:lstStyle/>
        <a:p>
          <a:endParaRPr lang="en-US"/>
        </a:p>
      </dgm:t>
    </dgm:pt>
    <dgm:pt modelId="{FD363406-FAAD-4E67-A310-FB9A0139C1AE}" type="pres">
      <dgm:prSet presAssocID="{6DB109B3-0A66-4762-846C-0F5049AF4501}" presName="extraNode" presStyleLbl="node1" presStyleIdx="0" presStyleCnt="4"/>
      <dgm:spPr/>
    </dgm:pt>
    <dgm:pt modelId="{8DB5652C-9B37-401E-9956-B16185F440D0}" type="pres">
      <dgm:prSet presAssocID="{6DB109B3-0A66-4762-846C-0F5049AF4501}" presName="dstNode" presStyleLbl="node1" presStyleIdx="0" presStyleCnt="4"/>
      <dgm:spPr/>
    </dgm:pt>
    <dgm:pt modelId="{FF07D452-E03B-4B97-AC09-3724BE8CAC68}" type="pres">
      <dgm:prSet presAssocID="{CF2F5FD1-912F-48B6-942F-4A5E9F6DEED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915E7-05E8-494A-BD55-2288CC83E6BB}" type="pres">
      <dgm:prSet presAssocID="{CF2F5FD1-912F-48B6-942F-4A5E9F6DEED4}" presName="accent_1" presStyleCnt="0"/>
      <dgm:spPr/>
    </dgm:pt>
    <dgm:pt modelId="{F0BD6A32-1B60-4977-9F2F-45CA9ECB0650}" type="pres">
      <dgm:prSet presAssocID="{CF2F5FD1-912F-48B6-942F-4A5E9F6DEED4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C8732B-081D-4806-BCF3-D8B9CFA4CE56}" type="pres">
      <dgm:prSet presAssocID="{18AD7A63-B8F1-469F-9AAE-D057D43D2BB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87B6F-9CEE-4BD1-865B-C3F9E38D8517}" type="pres">
      <dgm:prSet presAssocID="{18AD7A63-B8F1-469F-9AAE-D057D43D2BB9}" presName="accent_2" presStyleCnt="0"/>
      <dgm:spPr/>
    </dgm:pt>
    <dgm:pt modelId="{471BEDBB-FABC-4367-9EF2-9B2355370733}" type="pres">
      <dgm:prSet presAssocID="{18AD7A63-B8F1-469F-9AAE-D057D43D2BB9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45ACF46-6E20-4E8A-AF48-3C7135017DF9}" type="pres">
      <dgm:prSet presAssocID="{CAC1B057-DDD1-41EB-891E-AA730BC8C45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3CC21-AC0B-4B30-9ED8-F401344F10B0}" type="pres">
      <dgm:prSet presAssocID="{CAC1B057-DDD1-41EB-891E-AA730BC8C45C}" presName="accent_3" presStyleCnt="0"/>
      <dgm:spPr/>
    </dgm:pt>
    <dgm:pt modelId="{F3F692D9-8536-4684-B8D7-9E039537CD7E}" type="pres">
      <dgm:prSet presAssocID="{CAC1B057-DDD1-41EB-891E-AA730BC8C45C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4F98B02-B25C-40F3-90DD-220E9B3D1FAB}" type="pres">
      <dgm:prSet presAssocID="{E5D0B663-D6FF-4B15-B039-5DC8D1210E0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8733F-C311-42C5-9656-9A398CDBD8EA}" type="pres">
      <dgm:prSet presAssocID="{E5D0B663-D6FF-4B15-B039-5DC8D1210E09}" presName="accent_4" presStyleCnt="0"/>
      <dgm:spPr/>
    </dgm:pt>
    <dgm:pt modelId="{FE78B30D-C8BA-4893-89E7-3F9070C62839}" type="pres">
      <dgm:prSet presAssocID="{E5D0B663-D6FF-4B15-B039-5DC8D1210E09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747B3FA-C9CA-46E1-91B3-CFCB4DA235F0}" srcId="{6DB109B3-0A66-4762-846C-0F5049AF4501}" destId="{E5D0B663-D6FF-4B15-B039-5DC8D1210E09}" srcOrd="3" destOrd="0" parTransId="{A7CF99A5-04E9-4FE8-839B-53438D600FF0}" sibTransId="{4E93F976-BF51-45D8-A824-7E134A19A336}"/>
    <dgm:cxn modelId="{BA477392-BCCF-4B1B-A1BA-AB59A534D8A7}" type="presOf" srcId="{CAC1B057-DDD1-41EB-891E-AA730BC8C45C}" destId="{C45ACF46-6E20-4E8A-AF48-3C7135017DF9}" srcOrd="0" destOrd="0" presId="urn:microsoft.com/office/officeart/2008/layout/VerticalCurvedList"/>
    <dgm:cxn modelId="{87821860-C35C-4C2E-BC38-5CCA2C6DF53C}" type="presOf" srcId="{6DB109B3-0A66-4762-846C-0F5049AF4501}" destId="{C12C1243-E0D3-48D8-8719-BA0F146CEA04}" srcOrd="0" destOrd="0" presId="urn:microsoft.com/office/officeart/2008/layout/VerticalCurvedList"/>
    <dgm:cxn modelId="{42E865ED-4C6C-4A01-86AF-D1482F17139F}" type="presOf" srcId="{23C6A97E-4B01-438B-A767-111590955D4E}" destId="{8E75157D-3635-4121-9974-6DEA94B3304D}" srcOrd="0" destOrd="0" presId="urn:microsoft.com/office/officeart/2008/layout/VerticalCurvedList"/>
    <dgm:cxn modelId="{6E41D08B-7D8C-4008-9EDF-BB2BC23B8DD3}" type="presOf" srcId="{E5D0B663-D6FF-4B15-B039-5DC8D1210E09}" destId="{A4F98B02-B25C-40F3-90DD-220E9B3D1FAB}" srcOrd="0" destOrd="0" presId="urn:microsoft.com/office/officeart/2008/layout/VerticalCurvedList"/>
    <dgm:cxn modelId="{C19893FA-87BC-484E-9A5C-90236D678B68}" srcId="{6DB109B3-0A66-4762-846C-0F5049AF4501}" destId="{CF2F5FD1-912F-48B6-942F-4A5E9F6DEED4}" srcOrd="0" destOrd="0" parTransId="{36FEE7B5-60CF-447E-8C21-A99E4FFEC142}" sibTransId="{23C6A97E-4B01-438B-A767-111590955D4E}"/>
    <dgm:cxn modelId="{6E96605E-7263-48FC-BA67-BC7861B1E82B}" srcId="{6DB109B3-0A66-4762-846C-0F5049AF4501}" destId="{CAC1B057-DDD1-41EB-891E-AA730BC8C45C}" srcOrd="2" destOrd="0" parTransId="{10B4AD09-21E6-4C02-AB60-66CB6E2C3CD8}" sibTransId="{EF3F4DB6-48D0-4AF5-8AEE-20F6E0755E4B}"/>
    <dgm:cxn modelId="{4A39C838-9FF1-4DAC-AB3B-D7350D4563AB}" type="presOf" srcId="{18AD7A63-B8F1-469F-9AAE-D057D43D2BB9}" destId="{DDC8732B-081D-4806-BCF3-D8B9CFA4CE56}" srcOrd="0" destOrd="0" presId="urn:microsoft.com/office/officeart/2008/layout/VerticalCurvedList"/>
    <dgm:cxn modelId="{84DDBC38-A700-4F47-A9AD-42E6876FCDFE}" type="presOf" srcId="{CF2F5FD1-912F-48B6-942F-4A5E9F6DEED4}" destId="{FF07D452-E03B-4B97-AC09-3724BE8CAC68}" srcOrd="0" destOrd="0" presId="urn:microsoft.com/office/officeart/2008/layout/VerticalCurvedList"/>
    <dgm:cxn modelId="{FDA6DA1C-5A95-4838-A38D-3A3D19D8B4E4}" srcId="{6DB109B3-0A66-4762-846C-0F5049AF4501}" destId="{18AD7A63-B8F1-469F-9AAE-D057D43D2BB9}" srcOrd="1" destOrd="0" parTransId="{CE2E2DBE-C702-4E04-8226-3003D940F4CC}" sibTransId="{A4EA725E-187C-41F2-9812-FBA5027EAAFB}"/>
    <dgm:cxn modelId="{DBA85E12-F67D-4656-A080-D45A1F81F8D1}" type="presParOf" srcId="{C12C1243-E0D3-48D8-8719-BA0F146CEA04}" destId="{CFD4FB18-958B-463B-A27B-C6226023B1D1}" srcOrd="0" destOrd="0" presId="urn:microsoft.com/office/officeart/2008/layout/VerticalCurvedList"/>
    <dgm:cxn modelId="{B597B631-A3C6-4A69-956C-BB6E002D86F6}" type="presParOf" srcId="{CFD4FB18-958B-463B-A27B-C6226023B1D1}" destId="{9CDFF34C-1C6E-4963-B922-E5960E844826}" srcOrd="0" destOrd="0" presId="urn:microsoft.com/office/officeart/2008/layout/VerticalCurvedList"/>
    <dgm:cxn modelId="{85F185FE-02AC-4C38-97F3-92B34FC5455A}" type="presParOf" srcId="{9CDFF34C-1C6E-4963-B922-E5960E844826}" destId="{C91B3B91-3B1B-450A-8788-E3E95F41E350}" srcOrd="0" destOrd="0" presId="urn:microsoft.com/office/officeart/2008/layout/VerticalCurvedList"/>
    <dgm:cxn modelId="{AF2F7F64-F29E-4914-B890-BCAB17E029CA}" type="presParOf" srcId="{9CDFF34C-1C6E-4963-B922-E5960E844826}" destId="{8E75157D-3635-4121-9974-6DEA94B3304D}" srcOrd="1" destOrd="0" presId="urn:microsoft.com/office/officeart/2008/layout/VerticalCurvedList"/>
    <dgm:cxn modelId="{A8E8707F-377F-4532-B6D7-939B25E918A3}" type="presParOf" srcId="{9CDFF34C-1C6E-4963-B922-E5960E844826}" destId="{FD363406-FAAD-4E67-A310-FB9A0139C1AE}" srcOrd="2" destOrd="0" presId="urn:microsoft.com/office/officeart/2008/layout/VerticalCurvedList"/>
    <dgm:cxn modelId="{5A8F5528-2B2B-4AE6-88EA-5E20BF690A83}" type="presParOf" srcId="{9CDFF34C-1C6E-4963-B922-E5960E844826}" destId="{8DB5652C-9B37-401E-9956-B16185F440D0}" srcOrd="3" destOrd="0" presId="urn:microsoft.com/office/officeart/2008/layout/VerticalCurvedList"/>
    <dgm:cxn modelId="{4E61FB8D-BB66-4C70-8785-4EBCF9B45545}" type="presParOf" srcId="{CFD4FB18-958B-463B-A27B-C6226023B1D1}" destId="{FF07D452-E03B-4B97-AC09-3724BE8CAC68}" srcOrd="1" destOrd="0" presId="urn:microsoft.com/office/officeart/2008/layout/VerticalCurvedList"/>
    <dgm:cxn modelId="{14551BB3-531B-4C8A-9E61-3F5EBDBAF218}" type="presParOf" srcId="{CFD4FB18-958B-463B-A27B-C6226023B1D1}" destId="{EF7915E7-05E8-494A-BD55-2288CC83E6BB}" srcOrd="2" destOrd="0" presId="urn:microsoft.com/office/officeart/2008/layout/VerticalCurvedList"/>
    <dgm:cxn modelId="{99A2FA5A-9218-4FA3-AD3C-6A1034699B4D}" type="presParOf" srcId="{EF7915E7-05E8-494A-BD55-2288CC83E6BB}" destId="{F0BD6A32-1B60-4977-9F2F-45CA9ECB0650}" srcOrd="0" destOrd="0" presId="urn:microsoft.com/office/officeart/2008/layout/VerticalCurvedList"/>
    <dgm:cxn modelId="{5ABAC387-91BB-48BC-8854-69459BD1C34F}" type="presParOf" srcId="{CFD4FB18-958B-463B-A27B-C6226023B1D1}" destId="{DDC8732B-081D-4806-BCF3-D8B9CFA4CE56}" srcOrd="3" destOrd="0" presId="urn:microsoft.com/office/officeart/2008/layout/VerticalCurvedList"/>
    <dgm:cxn modelId="{D7A937DB-6A0C-4E95-BC24-B091C020CAF0}" type="presParOf" srcId="{CFD4FB18-958B-463B-A27B-C6226023B1D1}" destId="{C4387B6F-9CEE-4BD1-865B-C3F9E38D8517}" srcOrd="4" destOrd="0" presId="urn:microsoft.com/office/officeart/2008/layout/VerticalCurvedList"/>
    <dgm:cxn modelId="{F00D894D-0EEE-4070-B7F9-FBD79F4E2D32}" type="presParOf" srcId="{C4387B6F-9CEE-4BD1-865B-C3F9E38D8517}" destId="{471BEDBB-FABC-4367-9EF2-9B2355370733}" srcOrd="0" destOrd="0" presId="urn:microsoft.com/office/officeart/2008/layout/VerticalCurvedList"/>
    <dgm:cxn modelId="{25786B43-ADEC-4CD9-BB1A-24AF13165162}" type="presParOf" srcId="{CFD4FB18-958B-463B-A27B-C6226023B1D1}" destId="{C45ACF46-6E20-4E8A-AF48-3C7135017DF9}" srcOrd="5" destOrd="0" presId="urn:microsoft.com/office/officeart/2008/layout/VerticalCurvedList"/>
    <dgm:cxn modelId="{F52A64E1-10C1-416E-BBBF-2688C8B549F5}" type="presParOf" srcId="{CFD4FB18-958B-463B-A27B-C6226023B1D1}" destId="{8593CC21-AC0B-4B30-9ED8-F401344F10B0}" srcOrd="6" destOrd="0" presId="urn:microsoft.com/office/officeart/2008/layout/VerticalCurvedList"/>
    <dgm:cxn modelId="{0E73D731-9F79-4AA4-AA88-F982B705EF1E}" type="presParOf" srcId="{8593CC21-AC0B-4B30-9ED8-F401344F10B0}" destId="{F3F692D9-8536-4684-B8D7-9E039537CD7E}" srcOrd="0" destOrd="0" presId="urn:microsoft.com/office/officeart/2008/layout/VerticalCurvedList"/>
    <dgm:cxn modelId="{2B504823-F9A4-4BAE-8EC2-2502CBF55164}" type="presParOf" srcId="{CFD4FB18-958B-463B-A27B-C6226023B1D1}" destId="{A4F98B02-B25C-40F3-90DD-220E9B3D1FAB}" srcOrd="7" destOrd="0" presId="urn:microsoft.com/office/officeart/2008/layout/VerticalCurvedList"/>
    <dgm:cxn modelId="{DDAFC5B6-7686-48EB-8EAC-65040DC3A945}" type="presParOf" srcId="{CFD4FB18-958B-463B-A27B-C6226023B1D1}" destId="{7208733F-C311-42C5-9656-9A398CDBD8EA}" srcOrd="8" destOrd="0" presId="urn:microsoft.com/office/officeart/2008/layout/VerticalCurvedList"/>
    <dgm:cxn modelId="{458015CF-1D0E-44B6-8316-334ED14DB7F5}" type="presParOf" srcId="{7208733F-C311-42C5-9656-9A398CDBD8EA}" destId="{FE78B30D-C8BA-4893-89E7-3F9070C628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B109B3-0A66-4762-846C-0F5049AF450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F2F5FD1-912F-48B6-942F-4A5E9F6DEED4}">
      <dgm:prSet phldrT="[Text]"/>
      <dgm:spPr/>
      <dgm:t>
        <a:bodyPr/>
        <a:lstStyle/>
        <a:p>
          <a:r>
            <a:rPr lang="en-US" dirty="0" smtClean="0"/>
            <a:t>31-79% Recurrence Rate</a:t>
          </a:r>
          <a:endParaRPr lang="en-US" dirty="0"/>
        </a:p>
      </dgm:t>
    </dgm:pt>
    <dgm:pt modelId="{36FEE7B5-60CF-447E-8C21-A99E4FFEC142}" type="parTrans" cxnId="{C19893FA-87BC-484E-9A5C-90236D678B68}">
      <dgm:prSet/>
      <dgm:spPr/>
      <dgm:t>
        <a:bodyPr/>
        <a:lstStyle/>
        <a:p>
          <a:endParaRPr lang="en-US"/>
        </a:p>
      </dgm:t>
    </dgm:pt>
    <dgm:pt modelId="{23C6A97E-4B01-438B-A767-111590955D4E}" type="sibTrans" cxnId="{C19893FA-87BC-484E-9A5C-90236D678B68}">
      <dgm:prSet/>
      <dgm:spPr/>
      <dgm:t>
        <a:bodyPr/>
        <a:lstStyle/>
        <a:p>
          <a:endParaRPr lang="en-US"/>
        </a:p>
      </dgm:t>
    </dgm:pt>
    <dgm:pt modelId="{18AD7A63-B8F1-469F-9AAE-D057D43D2BB9}">
      <dgm:prSet phldrT="[Text]"/>
      <dgm:spPr/>
      <dgm:t>
        <a:bodyPr/>
        <a:lstStyle/>
        <a:p>
          <a:pPr algn="l"/>
          <a:r>
            <a:rPr lang="en-US" dirty="0" smtClean="0"/>
            <a:t>Sepsis </a:t>
          </a:r>
          <a:endParaRPr lang="en-US" dirty="0"/>
        </a:p>
      </dgm:t>
    </dgm:pt>
    <dgm:pt modelId="{CE2E2DBE-C702-4E04-8226-3003D940F4CC}" type="parTrans" cxnId="{FDA6DA1C-5A95-4838-A38D-3A3D19D8B4E4}">
      <dgm:prSet/>
      <dgm:spPr/>
      <dgm:t>
        <a:bodyPr/>
        <a:lstStyle/>
        <a:p>
          <a:endParaRPr lang="en-US"/>
        </a:p>
      </dgm:t>
    </dgm:pt>
    <dgm:pt modelId="{A4EA725E-187C-41F2-9812-FBA5027EAAFB}" type="sibTrans" cxnId="{FDA6DA1C-5A95-4838-A38D-3A3D19D8B4E4}">
      <dgm:prSet/>
      <dgm:spPr/>
      <dgm:t>
        <a:bodyPr/>
        <a:lstStyle/>
        <a:p>
          <a:endParaRPr lang="en-US"/>
        </a:p>
      </dgm:t>
    </dgm:pt>
    <dgm:pt modelId="{CAC1B057-DDD1-41EB-891E-AA730BC8C45C}">
      <dgm:prSet phldrT="[Text]"/>
      <dgm:spPr/>
      <dgm:t>
        <a:bodyPr/>
        <a:lstStyle/>
        <a:p>
          <a:r>
            <a:rPr lang="en-US" dirty="0" smtClean="0"/>
            <a:t>Cellulitis </a:t>
          </a:r>
          <a:endParaRPr lang="en-US" dirty="0"/>
        </a:p>
      </dgm:t>
    </dgm:pt>
    <dgm:pt modelId="{10B4AD09-21E6-4C02-AB60-66CB6E2C3CD8}" type="parTrans" cxnId="{6E96605E-7263-48FC-BA67-BC7861B1E82B}">
      <dgm:prSet/>
      <dgm:spPr/>
      <dgm:t>
        <a:bodyPr/>
        <a:lstStyle/>
        <a:p>
          <a:endParaRPr lang="en-US"/>
        </a:p>
      </dgm:t>
    </dgm:pt>
    <dgm:pt modelId="{EF3F4DB6-48D0-4AF5-8AEE-20F6E0755E4B}" type="sibTrans" cxnId="{6E96605E-7263-48FC-BA67-BC7861B1E82B}">
      <dgm:prSet/>
      <dgm:spPr/>
      <dgm:t>
        <a:bodyPr/>
        <a:lstStyle/>
        <a:p>
          <a:endParaRPr lang="en-US"/>
        </a:p>
      </dgm:t>
    </dgm:pt>
    <dgm:pt modelId="{E5D0B663-D6FF-4B15-B039-5DC8D1210E09}">
      <dgm:prSet/>
      <dgm:spPr/>
      <dgm:t>
        <a:bodyPr/>
        <a:lstStyle/>
        <a:p>
          <a:r>
            <a:rPr lang="en-US" dirty="0" smtClean="0"/>
            <a:t>Bone &amp; Joint Infection</a:t>
          </a:r>
          <a:endParaRPr lang="en-US" dirty="0"/>
        </a:p>
      </dgm:t>
    </dgm:pt>
    <dgm:pt modelId="{A7CF99A5-04E9-4FE8-839B-53438D600FF0}" type="parTrans" cxnId="{A747B3FA-C9CA-46E1-91B3-CFCB4DA235F0}">
      <dgm:prSet/>
      <dgm:spPr/>
      <dgm:t>
        <a:bodyPr/>
        <a:lstStyle/>
        <a:p>
          <a:endParaRPr lang="en-US"/>
        </a:p>
      </dgm:t>
    </dgm:pt>
    <dgm:pt modelId="{4E93F976-BF51-45D8-A824-7E134A19A336}" type="sibTrans" cxnId="{A747B3FA-C9CA-46E1-91B3-CFCB4DA235F0}">
      <dgm:prSet/>
      <dgm:spPr/>
      <dgm:t>
        <a:bodyPr/>
        <a:lstStyle/>
        <a:p>
          <a:endParaRPr lang="en-US"/>
        </a:p>
      </dgm:t>
    </dgm:pt>
    <dgm:pt modelId="{C12C1243-E0D3-48D8-8719-BA0F146CEA04}" type="pres">
      <dgm:prSet presAssocID="{6DB109B3-0A66-4762-846C-0F5049AF45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D4FB18-958B-463B-A27B-C6226023B1D1}" type="pres">
      <dgm:prSet presAssocID="{6DB109B3-0A66-4762-846C-0F5049AF4501}" presName="Name1" presStyleCnt="0"/>
      <dgm:spPr/>
    </dgm:pt>
    <dgm:pt modelId="{9CDFF34C-1C6E-4963-B922-E5960E844826}" type="pres">
      <dgm:prSet presAssocID="{6DB109B3-0A66-4762-846C-0F5049AF4501}" presName="cycle" presStyleCnt="0"/>
      <dgm:spPr/>
    </dgm:pt>
    <dgm:pt modelId="{C91B3B91-3B1B-450A-8788-E3E95F41E350}" type="pres">
      <dgm:prSet presAssocID="{6DB109B3-0A66-4762-846C-0F5049AF4501}" presName="srcNode" presStyleLbl="node1" presStyleIdx="0" presStyleCnt="4"/>
      <dgm:spPr/>
    </dgm:pt>
    <dgm:pt modelId="{8E75157D-3635-4121-9974-6DEA94B3304D}" type="pres">
      <dgm:prSet presAssocID="{6DB109B3-0A66-4762-846C-0F5049AF4501}" presName="conn" presStyleLbl="parChTrans1D2" presStyleIdx="0" presStyleCnt="1"/>
      <dgm:spPr/>
      <dgm:t>
        <a:bodyPr/>
        <a:lstStyle/>
        <a:p>
          <a:endParaRPr lang="en-US"/>
        </a:p>
      </dgm:t>
    </dgm:pt>
    <dgm:pt modelId="{FD363406-FAAD-4E67-A310-FB9A0139C1AE}" type="pres">
      <dgm:prSet presAssocID="{6DB109B3-0A66-4762-846C-0F5049AF4501}" presName="extraNode" presStyleLbl="node1" presStyleIdx="0" presStyleCnt="4"/>
      <dgm:spPr/>
    </dgm:pt>
    <dgm:pt modelId="{8DB5652C-9B37-401E-9956-B16185F440D0}" type="pres">
      <dgm:prSet presAssocID="{6DB109B3-0A66-4762-846C-0F5049AF4501}" presName="dstNode" presStyleLbl="node1" presStyleIdx="0" presStyleCnt="4"/>
      <dgm:spPr/>
    </dgm:pt>
    <dgm:pt modelId="{FF07D452-E03B-4B97-AC09-3724BE8CAC68}" type="pres">
      <dgm:prSet presAssocID="{CF2F5FD1-912F-48B6-942F-4A5E9F6DEED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915E7-05E8-494A-BD55-2288CC83E6BB}" type="pres">
      <dgm:prSet presAssocID="{CF2F5FD1-912F-48B6-942F-4A5E9F6DEED4}" presName="accent_1" presStyleCnt="0"/>
      <dgm:spPr/>
    </dgm:pt>
    <dgm:pt modelId="{F0BD6A32-1B60-4977-9F2F-45CA9ECB0650}" type="pres">
      <dgm:prSet presAssocID="{CF2F5FD1-912F-48B6-942F-4A5E9F6DEED4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C8732B-081D-4806-BCF3-D8B9CFA4CE56}" type="pres">
      <dgm:prSet presAssocID="{18AD7A63-B8F1-469F-9AAE-D057D43D2BB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87B6F-9CEE-4BD1-865B-C3F9E38D8517}" type="pres">
      <dgm:prSet presAssocID="{18AD7A63-B8F1-469F-9AAE-D057D43D2BB9}" presName="accent_2" presStyleCnt="0"/>
      <dgm:spPr/>
    </dgm:pt>
    <dgm:pt modelId="{471BEDBB-FABC-4367-9EF2-9B2355370733}" type="pres">
      <dgm:prSet presAssocID="{18AD7A63-B8F1-469F-9AAE-D057D43D2BB9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45ACF46-6E20-4E8A-AF48-3C7135017DF9}" type="pres">
      <dgm:prSet presAssocID="{CAC1B057-DDD1-41EB-891E-AA730BC8C45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3CC21-AC0B-4B30-9ED8-F401344F10B0}" type="pres">
      <dgm:prSet presAssocID="{CAC1B057-DDD1-41EB-891E-AA730BC8C45C}" presName="accent_3" presStyleCnt="0"/>
      <dgm:spPr/>
    </dgm:pt>
    <dgm:pt modelId="{F3F692D9-8536-4684-B8D7-9E039537CD7E}" type="pres">
      <dgm:prSet presAssocID="{CAC1B057-DDD1-41EB-891E-AA730BC8C45C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4F98B02-B25C-40F3-90DD-220E9B3D1FAB}" type="pres">
      <dgm:prSet presAssocID="{E5D0B663-D6FF-4B15-B039-5DC8D1210E0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8733F-C311-42C5-9656-9A398CDBD8EA}" type="pres">
      <dgm:prSet presAssocID="{E5D0B663-D6FF-4B15-B039-5DC8D1210E09}" presName="accent_4" presStyleCnt="0"/>
      <dgm:spPr/>
    </dgm:pt>
    <dgm:pt modelId="{FE78B30D-C8BA-4893-89E7-3F9070C62839}" type="pres">
      <dgm:prSet presAssocID="{E5D0B663-D6FF-4B15-B039-5DC8D1210E09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747B3FA-C9CA-46E1-91B3-CFCB4DA235F0}" srcId="{6DB109B3-0A66-4762-846C-0F5049AF4501}" destId="{E5D0B663-D6FF-4B15-B039-5DC8D1210E09}" srcOrd="3" destOrd="0" parTransId="{A7CF99A5-04E9-4FE8-839B-53438D600FF0}" sibTransId="{4E93F976-BF51-45D8-A824-7E134A19A336}"/>
    <dgm:cxn modelId="{C19893FA-87BC-484E-9A5C-90236D678B68}" srcId="{6DB109B3-0A66-4762-846C-0F5049AF4501}" destId="{CF2F5FD1-912F-48B6-942F-4A5E9F6DEED4}" srcOrd="0" destOrd="0" parTransId="{36FEE7B5-60CF-447E-8C21-A99E4FFEC142}" sibTransId="{23C6A97E-4B01-438B-A767-111590955D4E}"/>
    <dgm:cxn modelId="{6E96605E-7263-48FC-BA67-BC7861B1E82B}" srcId="{6DB109B3-0A66-4762-846C-0F5049AF4501}" destId="{CAC1B057-DDD1-41EB-891E-AA730BC8C45C}" srcOrd="2" destOrd="0" parTransId="{10B4AD09-21E6-4C02-AB60-66CB6E2C3CD8}" sibTransId="{EF3F4DB6-48D0-4AF5-8AEE-20F6E0755E4B}"/>
    <dgm:cxn modelId="{57EA2CCB-C4AB-474B-85C4-9BC35C4BB3DE}" type="presOf" srcId="{CF2F5FD1-912F-48B6-942F-4A5E9F6DEED4}" destId="{FF07D452-E03B-4B97-AC09-3724BE8CAC68}" srcOrd="0" destOrd="0" presId="urn:microsoft.com/office/officeart/2008/layout/VerticalCurvedList"/>
    <dgm:cxn modelId="{86A7689A-0D89-4617-9563-36E0FC6E35A4}" type="presOf" srcId="{18AD7A63-B8F1-469F-9AAE-D057D43D2BB9}" destId="{DDC8732B-081D-4806-BCF3-D8B9CFA4CE56}" srcOrd="0" destOrd="0" presId="urn:microsoft.com/office/officeart/2008/layout/VerticalCurvedList"/>
    <dgm:cxn modelId="{4000AE18-0B84-4BE1-BC9F-DBADB297F7C4}" type="presOf" srcId="{23C6A97E-4B01-438B-A767-111590955D4E}" destId="{8E75157D-3635-4121-9974-6DEA94B3304D}" srcOrd="0" destOrd="0" presId="urn:microsoft.com/office/officeart/2008/layout/VerticalCurvedList"/>
    <dgm:cxn modelId="{9C8CA8EE-4070-419B-91C0-E8761E218DF2}" type="presOf" srcId="{6DB109B3-0A66-4762-846C-0F5049AF4501}" destId="{C12C1243-E0D3-48D8-8719-BA0F146CEA04}" srcOrd="0" destOrd="0" presId="urn:microsoft.com/office/officeart/2008/layout/VerticalCurvedList"/>
    <dgm:cxn modelId="{349CE36B-E3E8-4644-92EA-37FB2436811D}" type="presOf" srcId="{E5D0B663-D6FF-4B15-B039-5DC8D1210E09}" destId="{A4F98B02-B25C-40F3-90DD-220E9B3D1FAB}" srcOrd="0" destOrd="0" presId="urn:microsoft.com/office/officeart/2008/layout/VerticalCurvedList"/>
    <dgm:cxn modelId="{DBAB0782-8D1C-44B8-8B23-B8776BDB7B83}" type="presOf" srcId="{CAC1B057-DDD1-41EB-891E-AA730BC8C45C}" destId="{C45ACF46-6E20-4E8A-AF48-3C7135017DF9}" srcOrd="0" destOrd="0" presId="urn:microsoft.com/office/officeart/2008/layout/VerticalCurvedList"/>
    <dgm:cxn modelId="{FDA6DA1C-5A95-4838-A38D-3A3D19D8B4E4}" srcId="{6DB109B3-0A66-4762-846C-0F5049AF4501}" destId="{18AD7A63-B8F1-469F-9AAE-D057D43D2BB9}" srcOrd="1" destOrd="0" parTransId="{CE2E2DBE-C702-4E04-8226-3003D940F4CC}" sibTransId="{A4EA725E-187C-41F2-9812-FBA5027EAAFB}"/>
    <dgm:cxn modelId="{FBBF9D4D-35FA-4A9F-9B39-F123F95DCA73}" type="presParOf" srcId="{C12C1243-E0D3-48D8-8719-BA0F146CEA04}" destId="{CFD4FB18-958B-463B-A27B-C6226023B1D1}" srcOrd="0" destOrd="0" presId="urn:microsoft.com/office/officeart/2008/layout/VerticalCurvedList"/>
    <dgm:cxn modelId="{B8F680DF-89BF-4DC8-9DF0-26ADD8A8D9D0}" type="presParOf" srcId="{CFD4FB18-958B-463B-A27B-C6226023B1D1}" destId="{9CDFF34C-1C6E-4963-B922-E5960E844826}" srcOrd="0" destOrd="0" presId="urn:microsoft.com/office/officeart/2008/layout/VerticalCurvedList"/>
    <dgm:cxn modelId="{362F2162-F9E5-4758-B341-CAD99ADA8659}" type="presParOf" srcId="{9CDFF34C-1C6E-4963-B922-E5960E844826}" destId="{C91B3B91-3B1B-450A-8788-E3E95F41E350}" srcOrd="0" destOrd="0" presId="urn:microsoft.com/office/officeart/2008/layout/VerticalCurvedList"/>
    <dgm:cxn modelId="{29D7B68B-4E0D-4B8F-BA40-32224BB7E3EA}" type="presParOf" srcId="{9CDFF34C-1C6E-4963-B922-E5960E844826}" destId="{8E75157D-3635-4121-9974-6DEA94B3304D}" srcOrd="1" destOrd="0" presId="urn:microsoft.com/office/officeart/2008/layout/VerticalCurvedList"/>
    <dgm:cxn modelId="{49A49CDA-A0D8-4240-83A6-5E7A0C726CEB}" type="presParOf" srcId="{9CDFF34C-1C6E-4963-B922-E5960E844826}" destId="{FD363406-FAAD-4E67-A310-FB9A0139C1AE}" srcOrd="2" destOrd="0" presId="urn:microsoft.com/office/officeart/2008/layout/VerticalCurvedList"/>
    <dgm:cxn modelId="{84CA7A7B-E4D2-4C79-A06F-D64238A09389}" type="presParOf" srcId="{9CDFF34C-1C6E-4963-B922-E5960E844826}" destId="{8DB5652C-9B37-401E-9956-B16185F440D0}" srcOrd="3" destOrd="0" presId="urn:microsoft.com/office/officeart/2008/layout/VerticalCurvedList"/>
    <dgm:cxn modelId="{16B0CBB4-8107-4286-875D-0494AA0DAB1B}" type="presParOf" srcId="{CFD4FB18-958B-463B-A27B-C6226023B1D1}" destId="{FF07D452-E03B-4B97-AC09-3724BE8CAC68}" srcOrd="1" destOrd="0" presId="urn:microsoft.com/office/officeart/2008/layout/VerticalCurvedList"/>
    <dgm:cxn modelId="{F16FD725-1AF3-4B61-9DD8-1A473BBEF6CB}" type="presParOf" srcId="{CFD4FB18-958B-463B-A27B-C6226023B1D1}" destId="{EF7915E7-05E8-494A-BD55-2288CC83E6BB}" srcOrd="2" destOrd="0" presId="urn:microsoft.com/office/officeart/2008/layout/VerticalCurvedList"/>
    <dgm:cxn modelId="{0A43CF45-3510-40D0-BA60-A4DEF66E25F7}" type="presParOf" srcId="{EF7915E7-05E8-494A-BD55-2288CC83E6BB}" destId="{F0BD6A32-1B60-4977-9F2F-45CA9ECB0650}" srcOrd="0" destOrd="0" presId="urn:microsoft.com/office/officeart/2008/layout/VerticalCurvedList"/>
    <dgm:cxn modelId="{4A134097-C291-459C-8F63-DB03F63E585A}" type="presParOf" srcId="{CFD4FB18-958B-463B-A27B-C6226023B1D1}" destId="{DDC8732B-081D-4806-BCF3-D8B9CFA4CE56}" srcOrd="3" destOrd="0" presId="urn:microsoft.com/office/officeart/2008/layout/VerticalCurvedList"/>
    <dgm:cxn modelId="{37CC5088-00A4-4DE3-9632-E832C35DEDA9}" type="presParOf" srcId="{CFD4FB18-958B-463B-A27B-C6226023B1D1}" destId="{C4387B6F-9CEE-4BD1-865B-C3F9E38D8517}" srcOrd="4" destOrd="0" presId="urn:microsoft.com/office/officeart/2008/layout/VerticalCurvedList"/>
    <dgm:cxn modelId="{00733558-470B-4B11-9B88-77F2D2059BE7}" type="presParOf" srcId="{C4387B6F-9CEE-4BD1-865B-C3F9E38D8517}" destId="{471BEDBB-FABC-4367-9EF2-9B2355370733}" srcOrd="0" destOrd="0" presId="urn:microsoft.com/office/officeart/2008/layout/VerticalCurvedList"/>
    <dgm:cxn modelId="{2FF0D0B5-489E-4573-8532-EA5B18F69AC6}" type="presParOf" srcId="{CFD4FB18-958B-463B-A27B-C6226023B1D1}" destId="{C45ACF46-6E20-4E8A-AF48-3C7135017DF9}" srcOrd="5" destOrd="0" presId="urn:microsoft.com/office/officeart/2008/layout/VerticalCurvedList"/>
    <dgm:cxn modelId="{B2897DA1-DA55-4EB1-BA3C-6093BCE3D978}" type="presParOf" srcId="{CFD4FB18-958B-463B-A27B-C6226023B1D1}" destId="{8593CC21-AC0B-4B30-9ED8-F401344F10B0}" srcOrd="6" destOrd="0" presId="urn:microsoft.com/office/officeart/2008/layout/VerticalCurvedList"/>
    <dgm:cxn modelId="{2F4DB8CC-8755-4C7B-B723-02CFFFDE5E3F}" type="presParOf" srcId="{8593CC21-AC0B-4B30-9ED8-F401344F10B0}" destId="{F3F692D9-8536-4684-B8D7-9E039537CD7E}" srcOrd="0" destOrd="0" presId="urn:microsoft.com/office/officeart/2008/layout/VerticalCurvedList"/>
    <dgm:cxn modelId="{E1085B68-8699-456F-9CCC-0298538C8D24}" type="presParOf" srcId="{CFD4FB18-958B-463B-A27B-C6226023B1D1}" destId="{A4F98B02-B25C-40F3-90DD-220E9B3D1FAB}" srcOrd="7" destOrd="0" presId="urn:microsoft.com/office/officeart/2008/layout/VerticalCurvedList"/>
    <dgm:cxn modelId="{71738E10-80E6-4FFD-9FE6-D984256E7253}" type="presParOf" srcId="{CFD4FB18-958B-463B-A27B-C6226023B1D1}" destId="{7208733F-C311-42C5-9656-9A398CDBD8EA}" srcOrd="8" destOrd="0" presId="urn:microsoft.com/office/officeart/2008/layout/VerticalCurvedList"/>
    <dgm:cxn modelId="{087B057C-BE8C-4025-B2B2-7890593D8FBF}" type="presParOf" srcId="{7208733F-C311-42C5-9656-9A398CDBD8EA}" destId="{FE78B30D-C8BA-4893-89E7-3F9070C628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B109B3-0A66-4762-846C-0F5049AF4501}" type="doc">
      <dgm:prSet loTypeId="urn:microsoft.com/office/officeart/2011/layout/CircleProcess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8AD7A63-B8F1-469F-9AAE-D057D43D2BB9}">
      <dgm:prSet phldrT="[Text]" custT="1"/>
      <dgm:spPr/>
      <dgm:t>
        <a:bodyPr/>
        <a:lstStyle/>
        <a:p>
          <a:pPr algn="l"/>
          <a:r>
            <a:rPr lang="en-US" sz="2200" u="none" dirty="0" smtClean="0"/>
            <a:t>Average cost of treating a </a:t>
          </a:r>
          <a:r>
            <a:rPr lang="en-US" sz="2100" u="none" dirty="0" smtClean="0"/>
            <a:t>Pressure Ulcer</a:t>
          </a:r>
          <a:r>
            <a:rPr lang="en-US" sz="2200" u="none" dirty="0" smtClean="0"/>
            <a:t>:         </a:t>
          </a:r>
          <a:r>
            <a:rPr lang="en-US" sz="2200" dirty="0" smtClean="0"/>
            <a:t>$48,000</a:t>
          </a:r>
          <a:endParaRPr lang="en-US" sz="2200" dirty="0"/>
        </a:p>
      </dgm:t>
    </dgm:pt>
    <dgm:pt modelId="{CE2E2DBE-C702-4E04-8226-3003D940F4CC}" type="parTrans" cxnId="{FDA6DA1C-5A95-4838-A38D-3A3D19D8B4E4}">
      <dgm:prSet/>
      <dgm:spPr/>
      <dgm:t>
        <a:bodyPr/>
        <a:lstStyle/>
        <a:p>
          <a:endParaRPr lang="en-US"/>
        </a:p>
      </dgm:t>
    </dgm:pt>
    <dgm:pt modelId="{A4EA725E-187C-41F2-9812-FBA5027EAAFB}" type="sibTrans" cxnId="{FDA6DA1C-5A95-4838-A38D-3A3D19D8B4E4}">
      <dgm:prSet/>
      <dgm:spPr/>
      <dgm:t>
        <a:bodyPr/>
        <a:lstStyle/>
        <a:p>
          <a:endParaRPr lang="en-US"/>
        </a:p>
      </dgm:t>
    </dgm:pt>
    <dgm:pt modelId="{2CDF1969-B597-4FB6-B3BA-1A7B40E8DB2C}">
      <dgm:prSet phldrT="[Text]" custT="1"/>
      <dgm:spPr/>
      <dgm:t>
        <a:bodyPr/>
        <a:lstStyle/>
        <a:p>
          <a:r>
            <a:rPr lang="en-US" sz="2200" dirty="0" smtClean="0"/>
            <a:t>Cost of Smart E-Pants per Unit: $4,000 </a:t>
          </a:r>
          <a:endParaRPr lang="en-US" sz="2200" dirty="0"/>
        </a:p>
      </dgm:t>
    </dgm:pt>
    <dgm:pt modelId="{DF099ABE-811A-41CB-8C13-114CD4E6FE4F}" type="parTrans" cxnId="{18B2E167-6BAA-48A4-8EE1-B81BF2EB2EF4}">
      <dgm:prSet/>
      <dgm:spPr/>
      <dgm:t>
        <a:bodyPr/>
        <a:lstStyle/>
        <a:p>
          <a:endParaRPr lang="en-US"/>
        </a:p>
      </dgm:t>
    </dgm:pt>
    <dgm:pt modelId="{8A15AC66-C9EA-4467-999A-7640B2EF21CB}" type="sibTrans" cxnId="{18B2E167-6BAA-48A4-8EE1-B81BF2EB2EF4}">
      <dgm:prSet/>
      <dgm:spPr/>
      <dgm:t>
        <a:bodyPr/>
        <a:lstStyle/>
        <a:p>
          <a:endParaRPr lang="en-US"/>
        </a:p>
      </dgm:t>
    </dgm:pt>
    <dgm:pt modelId="{B68A10F5-6FFE-4A7E-8DD8-F42BE8BC50AA}">
      <dgm:prSet custT="1"/>
      <dgm:spPr/>
      <dgm:t>
        <a:bodyPr/>
        <a:lstStyle/>
        <a:p>
          <a:r>
            <a:rPr lang="en-US" sz="2200" dirty="0" smtClean="0"/>
            <a:t>Savings per Veteran: </a:t>
          </a:r>
          <a:r>
            <a:rPr lang="en-US" sz="2200" dirty="0" smtClean="0">
              <a:solidFill>
                <a:srgbClr val="FF0000"/>
              </a:solidFill>
            </a:rPr>
            <a:t>92% </a:t>
          </a:r>
          <a:endParaRPr lang="en-US" sz="2200" dirty="0">
            <a:solidFill>
              <a:srgbClr val="FF0000"/>
            </a:solidFill>
          </a:endParaRPr>
        </a:p>
      </dgm:t>
    </dgm:pt>
    <dgm:pt modelId="{FCDF0CDE-24D7-4914-A6D4-FCEBD5436B3A}" type="parTrans" cxnId="{32E6EA0C-5C74-4318-942B-56D653BDC5DB}">
      <dgm:prSet/>
      <dgm:spPr/>
      <dgm:t>
        <a:bodyPr/>
        <a:lstStyle/>
        <a:p>
          <a:endParaRPr lang="en-US"/>
        </a:p>
      </dgm:t>
    </dgm:pt>
    <dgm:pt modelId="{393C1F60-5CE2-40B3-B521-A78364E5E073}" type="sibTrans" cxnId="{32E6EA0C-5C74-4318-942B-56D653BDC5DB}">
      <dgm:prSet/>
      <dgm:spPr/>
      <dgm:t>
        <a:bodyPr/>
        <a:lstStyle/>
        <a:p>
          <a:endParaRPr lang="en-US"/>
        </a:p>
      </dgm:t>
    </dgm:pt>
    <dgm:pt modelId="{8769F1F6-88E2-49DD-9198-F1E506537074}" type="pres">
      <dgm:prSet presAssocID="{6DB109B3-0A66-4762-846C-0F5049AF450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77485F1-DE18-4687-88EC-067850FE802E}" type="pres">
      <dgm:prSet presAssocID="{B68A10F5-6FFE-4A7E-8DD8-F42BE8BC50AA}" presName="Accent3" presStyleCnt="0"/>
      <dgm:spPr/>
    </dgm:pt>
    <dgm:pt modelId="{6EBAF1EF-6D44-4CF0-AF3B-F01B2533BD61}" type="pres">
      <dgm:prSet presAssocID="{B68A10F5-6FFE-4A7E-8DD8-F42BE8BC50AA}" presName="Accent" presStyleLbl="node1" presStyleIdx="0" presStyleCnt="3"/>
      <dgm:spPr/>
    </dgm:pt>
    <dgm:pt modelId="{A98A68FF-2772-4659-8B52-4FFE6F6EC3ED}" type="pres">
      <dgm:prSet presAssocID="{B68A10F5-6FFE-4A7E-8DD8-F42BE8BC50AA}" presName="ParentBackground3" presStyleCnt="0"/>
      <dgm:spPr/>
    </dgm:pt>
    <dgm:pt modelId="{4B254617-79C0-4F5B-B6F8-7B358F154BBD}" type="pres">
      <dgm:prSet presAssocID="{B68A10F5-6FFE-4A7E-8DD8-F42BE8BC50AA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0E0E1BDE-ABAB-4519-9A36-E00745F95EFC}" type="pres">
      <dgm:prSet presAssocID="{B68A10F5-6FFE-4A7E-8DD8-F42BE8BC50A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6EC79-9276-4557-B024-3F28A22BAB9F}" type="pres">
      <dgm:prSet presAssocID="{2CDF1969-B597-4FB6-B3BA-1A7B40E8DB2C}" presName="Accent2" presStyleCnt="0"/>
      <dgm:spPr/>
    </dgm:pt>
    <dgm:pt modelId="{05FC3709-B87F-4E45-B5F0-9370FE64AD4A}" type="pres">
      <dgm:prSet presAssocID="{2CDF1969-B597-4FB6-B3BA-1A7B40E8DB2C}" presName="Accent" presStyleLbl="node1" presStyleIdx="1" presStyleCnt="3"/>
      <dgm:spPr/>
    </dgm:pt>
    <dgm:pt modelId="{7A63078F-2FBD-4BFD-A0CF-C59675C79F43}" type="pres">
      <dgm:prSet presAssocID="{2CDF1969-B597-4FB6-B3BA-1A7B40E8DB2C}" presName="ParentBackground2" presStyleCnt="0"/>
      <dgm:spPr/>
    </dgm:pt>
    <dgm:pt modelId="{8BABFA15-02DF-4ADC-BEF8-498AC6DBEAEF}" type="pres">
      <dgm:prSet presAssocID="{2CDF1969-B597-4FB6-B3BA-1A7B40E8DB2C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34D26259-F723-499A-B1E2-D62E6F5E13BD}" type="pres">
      <dgm:prSet presAssocID="{2CDF1969-B597-4FB6-B3BA-1A7B40E8DB2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B3AEE-C828-4111-8164-18D5AF953027}" type="pres">
      <dgm:prSet presAssocID="{18AD7A63-B8F1-469F-9AAE-D057D43D2BB9}" presName="Accent1" presStyleCnt="0"/>
      <dgm:spPr/>
    </dgm:pt>
    <dgm:pt modelId="{EEA28B66-E019-4954-8FB3-426B6D03C399}" type="pres">
      <dgm:prSet presAssocID="{18AD7A63-B8F1-469F-9AAE-D057D43D2BB9}" presName="Accent" presStyleLbl="node1" presStyleIdx="2" presStyleCnt="3"/>
      <dgm:spPr/>
    </dgm:pt>
    <dgm:pt modelId="{AD1F18C2-6591-4CA5-ABC4-A8DB9C4C255E}" type="pres">
      <dgm:prSet presAssocID="{18AD7A63-B8F1-469F-9AAE-D057D43D2BB9}" presName="ParentBackground1" presStyleCnt="0"/>
      <dgm:spPr/>
    </dgm:pt>
    <dgm:pt modelId="{4EE79307-DE26-4D40-84DC-0FA08052B59B}" type="pres">
      <dgm:prSet presAssocID="{18AD7A63-B8F1-469F-9AAE-D057D43D2BB9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21842424-1785-4B78-97FD-73A8222626EC}" type="pres">
      <dgm:prSet presAssocID="{18AD7A63-B8F1-469F-9AAE-D057D43D2BB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7B6654-271D-4F44-9B54-A0C5BFDD387A}" type="presOf" srcId="{18AD7A63-B8F1-469F-9AAE-D057D43D2BB9}" destId="{21842424-1785-4B78-97FD-73A8222626EC}" srcOrd="1" destOrd="0" presId="urn:microsoft.com/office/officeart/2011/layout/CircleProcess"/>
    <dgm:cxn modelId="{18B2E167-6BAA-48A4-8EE1-B81BF2EB2EF4}" srcId="{6DB109B3-0A66-4762-846C-0F5049AF4501}" destId="{2CDF1969-B597-4FB6-B3BA-1A7B40E8DB2C}" srcOrd="1" destOrd="0" parTransId="{DF099ABE-811A-41CB-8C13-114CD4E6FE4F}" sibTransId="{8A15AC66-C9EA-4467-999A-7640B2EF21CB}"/>
    <dgm:cxn modelId="{E9AE7722-0A1D-41F6-AFCA-C4EC942BEE89}" type="presOf" srcId="{6DB109B3-0A66-4762-846C-0F5049AF4501}" destId="{8769F1F6-88E2-49DD-9198-F1E506537074}" srcOrd="0" destOrd="0" presId="urn:microsoft.com/office/officeart/2011/layout/CircleProcess"/>
    <dgm:cxn modelId="{36BCCAAE-2B2F-4B6B-A728-D48B49386B2D}" type="presOf" srcId="{B68A10F5-6FFE-4A7E-8DD8-F42BE8BC50AA}" destId="{4B254617-79C0-4F5B-B6F8-7B358F154BBD}" srcOrd="0" destOrd="0" presId="urn:microsoft.com/office/officeart/2011/layout/CircleProcess"/>
    <dgm:cxn modelId="{81E2C58D-A855-43FE-BBCC-3FDEB8A866D4}" type="presOf" srcId="{2CDF1969-B597-4FB6-B3BA-1A7B40E8DB2C}" destId="{34D26259-F723-499A-B1E2-D62E6F5E13BD}" srcOrd="1" destOrd="0" presId="urn:microsoft.com/office/officeart/2011/layout/CircleProcess"/>
    <dgm:cxn modelId="{32E6EA0C-5C74-4318-942B-56D653BDC5DB}" srcId="{6DB109B3-0A66-4762-846C-0F5049AF4501}" destId="{B68A10F5-6FFE-4A7E-8DD8-F42BE8BC50AA}" srcOrd="2" destOrd="0" parTransId="{FCDF0CDE-24D7-4914-A6D4-FCEBD5436B3A}" sibTransId="{393C1F60-5CE2-40B3-B521-A78364E5E073}"/>
    <dgm:cxn modelId="{C20DE45A-1E68-484B-A614-F22CE6D3015E}" type="presOf" srcId="{2CDF1969-B597-4FB6-B3BA-1A7B40E8DB2C}" destId="{8BABFA15-02DF-4ADC-BEF8-498AC6DBEAEF}" srcOrd="0" destOrd="0" presId="urn:microsoft.com/office/officeart/2011/layout/CircleProcess"/>
    <dgm:cxn modelId="{5439F5BD-9FEB-4337-AF14-060E2E11EB7A}" type="presOf" srcId="{18AD7A63-B8F1-469F-9AAE-D057D43D2BB9}" destId="{4EE79307-DE26-4D40-84DC-0FA08052B59B}" srcOrd="0" destOrd="0" presId="urn:microsoft.com/office/officeart/2011/layout/CircleProcess"/>
    <dgm:cxn modelId="{3779EE7C-7CCD-4776-A267-4FE71BE51B7A}" type="presOf" srcId="{B68A10F5-6FFE-4A7E-8DD8-F42BE8BC50AA}" destId="{0E0E1BDE-ABAB-4519-9A36-E00745F95EFC}" srcOrd="1" destOrd="0" presId="urn:microsoft.com/office/officeart/2011/layout/CircleProcess"/>
    <dgm:cxn modelId="{FDA6DA1C-5A95-4838-A38D-3A3D19D8B4E4}" srcId="{6DB109B3-0A66-4762-846C-0F5049AF4501}" destId="{18AD7A63-B8F1-469F-9AAE-D057D43D2BB9}" srcOrd="0" destOrd="0" parTransId="{CE2E2DBE-C702-4E04-8226-3003D940F4CC}" sibTransId="{A4EA725E-187C-41F2-9812-FBA5027EAAFB}"/>
    <dgm:cxn modelId="{A1B12E90-27AF-436A-8B39-55BC27AAF410}" type="presParOf" srcId="{8769F1F6-88E2-49DD-9198-F1E506537074}" destId="{377485F1-DE18-4687-88EC-067850FE802E}" srcOrd="0" destOrd="0" presId="urn:microsoft.com/office/officeart/2011/layout/CircleProcess"/>
    <dgm:cxn modelId="{29658B2E-ABD3-4635-B2F4-FB20156D56DA}" type="presParOf" srcId="{377485F1-DE18-4687-88EC-067850FE802E}" destId="{6EBAF1EF-6D44-4CF0-AF3B-F01B2533BD61}" srcOrd="0" destOrd="0" presId="urn:microsoft.com/office/officeart/2011/layout/CircleProcess"/>
    <dgm:cxn modelId="{FEDB38A8-377F-4E52-B950-1CC266569799}" type="presParOf" srcId="{8769F1F6-88E2-49DD-9198-F1E506537074}" destId="{A98A68FF-2772-4659-8B52-4FFE6F6EC3ED}" srcOrd="1" destOrd="0" presId="urn:microsoft.com/office/officeart/2011/layout/CircleProcess"/>
    <dgm:cxn modelId="{4A7849BA-1D08-4E56-B344-592B85F6CEEB}" type="presParOf" srcId="{A98A68FF-2772-4659-8B52-4FFE6F6EC3ED}" destId="{4B254617-79C0-4F5B-B6F8-7B358F154BBD}" srcOrd="0" destOrd="0" presId="urn:microsoft.com/office/officeart/2011/layout/CircleProcess"/>
    <dgm:cxn modelId="{1FD8D488-17C4-4059-9B4C-3F6361EAF4D0}" type="presParOf" srcId="{8769F1F6-88E2-49DD-9198-F1E506537074}" destId="{0E0E1BDE-ABAB-4519-9A36-E00745F95EFC}" srcOrd="2" destOrd="0" presId="urn:microsoft.com/office/officeart/2011/layout/CircleProcess"/>
    <dgm:cxn modelId="{47FA2A1F-929E-43AE-85D6-C77DF025A99E}" type="presParOf" srcId="{8769F1F6-88E2-49DD-9198-F1E506537074}" destId="{E066EC79-9276-4557-B024-3F28A22BAB9F}" srcOrd="3" destOrd="0" presId="urn:microsoft.com/office/officeart/2011/layout/CircleProcess"/>
    <dgm:cxn modelId="{B7A09282-BD36-4FEC-8BC0-74D88B4D3275}" type="presParOf" srcId="{E066EC79-9276-4557-B024-3F28A22BAB9F}" destId="{05FC3709-B87F-4E45-B5F0-9370FE64AD4A}" srcOrd="0" destOrd="0" presId="urn:microsoft.com/office/officeart/2011/layout/CircleProcess"/>
    <dgm:cxn modelId="{DE71A9AD-C98D-42E5-AFE3-AA65FFCFF18E}" type="presParOf" srcId="{8769F1F6-88E2-49DD-9198-F1E506537074}" destId="{7A63078F-2FBD-4BFD-A0CF-C59675C79F43}" srcOrd="4" destOrd="0" presId="urn:microsoft.com/office/officeart/2011/layout/CircleProcess"/>
    <dgm:cxn modelId="{8CDF73A1-74B8-410A-871B-338C1579F895}" type="presParOf" srcId="{7A63078F-2FBD-4BFD-A0CF-C59675C79F43}" destId="{8BABFA15-02DF-4ADC-BEF8-498AC6DBEAEF}" srcOrd="0" destOrd="0" presId="urn:microsoft.com/office/officeart/2011/layout/CircleProcess"/>
    <dgm:cxn modelId="{3800113A-39FD-4E09-961F-B88FDD81B45D}" type="presParOf" srcId="{8769F1F6-88E2-49DD-9198-F1E506537074}" destId="{34D26259-F723-499A-B1E2-D62E6F5E13BD}" srcOrd="5" destOrd="0" presId="urn:microsoft.com/office/officeart/2011/layout/CircleProcess"/>
    <dgm:cxn modelId="{17A1B1FC-B13C-48E3-AEE7-EECE27FF823B}" type="presParOf" srcId="{8769F1F6-88E2-49DD-9198-F1E506537074}" destId="{1C8B3AEE-C828-4111-8164-18D5AF953027}" srcOrd="6" destOrd="0" presId="urn:microsoft.com/office/officeart/2011/layout/CircleProcess"/>
    <dgm:cxn modelId="{02BFCA03-5449-494E-BF4D-C7DF8DD02554}" type="presParOf" srcId="{1C8B3AEE-C828-4111-8164-18D5AF953027}" destId="{EEA28B66-E019-4954-8FB3-426B6D03C399}" srcOrd="0" destOrd="0" presId="urn:microsoft.com/office/officeart/2011/layout/CircleProcess"/>
    <dgm:cxn modelId="{BB93FFE3-7212-40C9-94A0-41827707368E}" type="presParOf" srcId="{8769F1F6-88E2-49DD-9198-F1E506537074}" destId="{AD1F18C2-6591-4CA5-ABC4-A8DB9C4C255E}" srcOrd="7" destOrd="0" presId="urn:microsoft.com/office/officeart/2011/layout/CircleProcess"/>
    <dgm:cxn modelId="{7B85A1D3-139B-4DFA-8282-B8EA94152D0F}" type="presParOf" srcId="{AD1F18C2-6591-4CA5-ABC4-A8DB9C4C255E}" destId="{4EE79307-DE26-4D40-84DC-0FA08052B59B}" srcOrd="0" destOrd="0" presId="urn:microsoft.com/office/officeart/2011/layout/CircleProcess"/>
    <dgm:cxn modelId="{FB327D5B-AED1-455A-944A-FFE9A64F60F1}" type="presParOf" srcId="{8769F1F6-88E2-49DD-9198-F1E506537074}" destId="{21842424-1785-4B78-97FD-73A8222626E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90879-BBAE-435D-9B68-C9104AE4C507}" type="doc">
      <dgm:prSet loTypeId="urn:microsoft.com/office/officeart/2005/8/layout/equation2" loCatId="process" qsTypeId="urn:microsoft.com/office/officeart/2005/8/quickstyle/3d1" qsCatId="3D" csTypeId="urn:microsoft.com/office/officeart/2005/8/colors/accent3_2" csCatId="accent3" phldr="1"/>
      <dgm:spPr/>
    </dgm:pt>
    <dgm:pt modelId="{9DAE47F9-4672-4A8F-8153-612A894848B9}">
      <dgm:prSet phldrT="[Text]"/>
      <dgm:spPr/>
      <dgm:t>
        <a:bodyPr/>
        <a:lstStyle/>
        <a:p>
          <a:r>
            <a:rPr lang="en-US" u="sng" dirty="0" smtClean="0"/>
            <a:t>Cost of Investment</a:t>
          </a:r>
        </a:p>
        <a:p>
          <a:r>
            <a:rPr lang="en-US" dirty="0" smtClean="0"/>
            <a:t>$200,720,000</a:t>
          </a:r>
          <a:endParaRPr lang="en-US" dirty="0"/>
        </a:p>
      </dgm:t>
    </dgm:pt>
    <dgm:pt modelId="{DD93F046-F97E-4F58-821F-E6BF3FA5284B}" type="parTrans" cxnId="{25FF940C-0D19-4B66-BE54-4B9F3DA0A329}">
      <dgm:prSet/>
      <dgm:spPr/>
      <dgm:t>
        <a:bodyPr/>
        <a:lstStyle/>
        <a:p>
          <a:endParaRPr lang="en-US"/>
        </a:p>
      </dgm:t>
    </dgm:pt>
    <dgm:pt modelId="{BB499873-D945-4911-9F6F-761C2E46D811}" type="sibTrans" cxnId="{25FF940C-0D19-4B66-BE54-4B9F3DA0A329}">
      <dgm:prSet/>
      <dgm:spPr/>
      <dgm:t>
        <a:bodyPr/>
        <a:lstStyle/>
        <a:p>
          <a:endParaRPr lang="en-US" dirty="0"/>
        </a:p>
      </dgm:t>
    </dgm:pt>
    <dgm:pt modelId="{68398CF9-67D3-4067-B45D-A6CDC8C941D5}">
      <dgm:prSet phldrT="[Text]"/>
      <dgm:spPr/>
      <dgm:t>
        <a:bodyPr/>
        <a:lstStyle/>
        <a:p>
          <a:r>
            <a:rPr lang="en-US" u="sng" dirty="0" smtClean="0"/>
            <a:t>Savings </a:t>
          </a:r>
        </a:p>
        <a:p>
          <a:r>
            <a:rPr lang="en-US" dirty="0" smtClean="0"/>
            <a:t>$186,160,000</a:t>
          </a:r>
          <a:endParaRPr lang="en-US" dirty="0"/>
        </a:p>
      </dgm:t>
    </dgm:pt>
    <dgm:pt modelId="{37C20460-36BB-48C6-BA3C-F3AE004EA3DB}" type="parTrans" cxnId="{4135CE92-04AE-4DB2-A5DC-471E50DEDA1F}">
      <dgm:prSet/>
      <dgm:spPr/>
      <dgm:t>
        <a:bodyPr/>
        <a:lstStyle/>
        <a:p>
          <a:endParaRPr lang="en-US"/>
        </a:p>
      </dgm:t>
    </dgm:pt>
    <dgm:pt modelId="{59F63245-443C-4676-8806-9AC6E7396DEC}" type="sibTrans" cxnId="{4135CE92-04AE-4DB2-A5DC-471E50DEDA1F}">
      <dgm:prSet/>
      <dgm:spPr/>
      <dgm:t>
        <a:bodyPr/>
        <a:lstStyle/>
        <a:p>
          <a:endParaRPr lang="en-US" dirty="0"/>
        </a:p>
      </dgm:t>
    </dgm:pt>
    <dgm:pt modelId="{81678060-4F37-4E31-96A7-8E3CD097C695}">
      <dgm:prSet phldrT="[Text]"/>
      <dgm:spPr/>
      <dgm:t>
        <a:bodyPr/>
        <a:lstStyle/>
        <a:p>
          <a:r>
            <a:rPr lang="en-US" u="sng" dirty="0" smtClean="0"/>
            <a:t>Breakeven </a:t>
          </a:r>
          <a:r>
            <a:rPr lang="en-US" u="sng" dirty="0" smtClean="0"/>
            <a:t>Point:</a:t>
          </a:r>
        </a:p>
        <a:p>
          <a:r>
            <a:rPr lang="en-US" u="sng" dirty="0" smtClean="0">
              <a:solidFill>
                <a:schemeClr val="tx1"/>
              </a:solidFill>
            </a:rPr>
            <a:t>395 Days </a:t>
          </a:r>
          <a:endParaRPr lang="en-US" u="none" dirty="0">
            <a:solidFill>
              <a:schemeClr val="tx1"/>
            </a:solidFill>
          </a:endParaRPr>
        </a:p>
      </dgm:t>
    </dgm:pt>
    <dgm:pt modelId="{D5EBA6D8-7477-47A9-9B58-0C76AC52B4D3}" type="parTrans" cxnId="{F89D021D-1C02-4D32-943E-EA027A0DF876}">
      <dgm:prSet/>
      <dgm:spPr/>
      <dgm:t>
        <a:bodyPr/>
        <a:lstStyle/>
        <a:p>
          <a:endParaRPr lang="en-US"/>
        </a:p>
      </dgm:t>
    </dgm:pt>
    <dgm:pt modelId="{320F40F7-CDA4-4BE3-859C-3C265274818C}" type="sibTrans" cxnId="{F89D021D-1C02-4D32-943E-EA027A0DF876}">
      <dgm:prSet/>
      <dgm:spPr/>
      <dgm:t>
        <a:bodyPr/>
        <a:lstStyle/>
        <a:p>
          <a:endParaRPr lang="en-US"/>
        </a:p>
      </dgm:t>
    </dgm:pt>
    <dgm:pt modelId="{A23A7D8A-5CAD-4F78-9505-1F4B6FEADCE2}" type="pres">
      <dgm:prSet presAssocID="{10F90879-BBAE-435D-9B68-C9104AE4C507}" presName="Name0" presStyleCnt="0">
        <dgm:presLayoutVars>
          <dgm:dir/>
          <dgm:resizeHandles val="exact"/>
        </dgm:presLayoutVars>
      </dgm:prSet>
      <dgm:spPr/>
    </dgm:pt>
    <dgm:pt modelId="{4D329B7E-CD50-4BE6-9B99-CD62707ECD39}" type="pres">
      <dgm:prSet presAssocID="{10F90879-BBAE-435D-9B68-C9104AE4C507}" presName="vNodes" presStyleCnt="0"/>
      <dgm:spPr/>
    </dgm:pt>
    <dgm:pt modelId="{11D98699-7C1B-48BB-93CD-6F290C1D3AEC}" type="pres">
      <dgm:prSet presAssocID="{9DAE47F9-4672-4A8F-8153-612A894848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97FE2-876C-4AFB-B89A-E8208698475D}" type="pres">
      <dgm:prSet presAssocID="{BB499873-D945-4911-9F6F-761C2E46D811}" presName="spacerT" presStyleCnt="0"/>
      <dgm:spPr/>
    </dgm:pt>
    <dgm:pt modelId="{30AC7EF1-86AC-43B0-AB0C-DFEC01B6BB0E}" type="pres">
      <dgm:prSet presAssocID="{BB499873-D945-4911-9F6F-761C2E46D811}" presName="sibTrans" presStyleLbl="sibTrans2D1" presStyleIdx="0" presStyleCnt="2"/>
      <dgm:spPr>
        <a:prstGeom prst="mathDivide">
          <a:avLst/>
        </a:prstGeom>
      </dgm:spPr>
      <dgm:t>
        <a:bodyPr/>
        <a:lstStyle/>
        <a:p>
          <a:endParaRPr lang="en-US"/>
        </a:p>
      </dgm:t>
    </dgm:pt>
    <dgm:pt modelId="{120C70B4-574A-4ACE-B629-FC8E91F355B9}" type="pres">
      <dgm:prSet presAssocID="{BB499873-D945-4911-9F6F-761C2E46D811}" presName="spacerB" presStyleCnt="0"/>
      <dgm:spPr/>
    </dgm:pt>
    <dgm:pt modelId="{AFA44226-3239-48B1-9BF4-85D16E03ABD4}" type="pres">
      <dgm:prSet presAssocID="{68398CF9-67D3-4067-B45D-A6CDC8C941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CEE16-66DD-4044-82E6-7A3A3E2F3805}" type="pres">
      <dgm:prSet presAssocID="{10F90879-BBAE-435D-9B68-C9104AE4C507}" presName="sibTransLast" presStyleLbl="sibTrans2D1" presStyleIdx="1" presStyleCnt="2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8C32027C-B300-4F66-B367-1B7543FF33EA}" type="pres">
      <dgm:prSet presAssocID="{10F90879-BBAE-435D-9B68-C9104AE4C50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C14D149-1B19-41A8-B161-45CA8D144318}" type="pres">
      <dgm:prSet presAssocID="{10F90879-BBAE-435D-9B68-C9104AE4C507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35CE92-04AE-4DB2-A5DC-471E50DEDA1F}" srcId="{10F90879-BBAE-435D-9B68-C9104AE4C507}" destId="{68398CF9-67D3-4067-B45D-A6CDC8C941D5}" srcOrd="1" destOrd="0" parTransId="{37C20460-36BB-48C6-BA3C-F3AE004EA3DB}" sibTransId="{59F63245-443C-4676-8806-9AC6E7396DEC}"/>
    <dgm:cxn modelId="{F89D021D-1C02-4D32-943E-EA027A0DF876}" srcId="{10F90879-BBAE-435D-9B68-C9104AE4C507}" destId="{81678060-4F37-4E31-96A7-8E3CD097C695}" srcOrd="2" destOrd="0" parTransId="{D5EBA6D8-7477-47A9-9B58-0C76AC52B4D3}" sibTransId="{320F40F7-CDA4-4BE3-859C-3C265274818C}"/>
    <dgm:cxn modelId="{28000C2F-4A9E-4160-B293-372FD6D0F6B1}" type="presOf" srcId="{9DAE47F9-4672-4A8F-8153-612A894848B9}" destId="{11D98699-7C1B-48BB-93CD-6F290C1D3AEC}" srcOrd="0" destOrd="0" presId="urn:microsoft.com/office/officeart/2005/8/layout/equation2"/>
    <dgm:cxn modelId="{25FF940C-0D19-4B66-BE54-4B9F3DA0A329}" srcId="{10F90879-BBAE-435D-9B68-C9104AE4C507}" destId="{9DAE47F9-4672-4A8F-8153-612A894848B9}" srcOrd="0" destOrd="0" parTransId="{DD93F046-F97E-4F58-821F-E6BF3FA5284B}" sibTransId="{BB499873-D945-4911-9F6F-761C2E46D811}"/>
    <dgm:cxn modelId="{E22DBEBC-62A2-4B34-92D1-262541080928}" type="presOf" srcId="{10F90879-BBAE-435D-9B68-C9104AE4C507}" destId="{A23A7D8A-5CAD-4F78-9505-1F4B6FEADCE2}" srcOrd="0" destOrd="0" presId="urn:microsoft.com/office/officeart/2005/8/layout/equation2"/>
    <dgm:cxn modelId="{295B394C-544E-4256-965E-67B4FB543AED}" type="presOf" srcId="{59F63245-443C-4676-8806-9AC6E7396DEC}" destId="{8C32027C-B300-4F66-B367-1B7543FF33EA}" srcOrd="1" destOrd="0" presId="urn:microsoft.com/office/officeart/2005/8/layout/equation2"/>
    <dgm:cxn modelId="{759BE2B3-5BB5-48E4-8C9A-2993A0BB670E}" type="presOf" srcId="{81678060-4F37-4E31-96A7-8E3CD097C695}" destId="{8C14D149-1B19-41A8-B161-45CA8D144318}" srcOrd="0" destOrd="0" presId="urn:microsoft.com/office/officeart/2005/8/layout/equation2"/>
    <dgm:cxn modelId="{745EBA67-47D3-4515-BBD2-8AD30111B463}" type="presOf" srcId="{59F63245-443C-4676-8806-9AC6E7396DEC}" destId="{079CEE16-66DD-4044-82E6-7A3A3E2F3805}" srcOrd="0" destOrd="0" presId="urn:microsoft.com/office/officeart/2005/8/layout/equation2"/>
    <dgm:cxn modelId="{D8BB0542-FBF2-4FBB-B082-2237C4FB3559}" type="presOf" srcId="{68398CF9-67D3-4067-B45D-A6CDC8C941D5}" destId="{AFA44226-3239-48B1-9BF4-85D16E03ABD4}" srcOrd="0" destOrd="0" presId="urn:microsoft.com/office/officeart/2005/8/layout/equation2"/>
    <dgm:cxn modelId="{6781D31B-2A42-4814-887C-3F6B8025D03E}" type="presOf" srcId="{BB499873-D945-4911-9F6F-761C2E46D811}" destId="{30AC7EF1-86AC-43B0-AB0C-DFEC01B6BB0E}" srcOrd="0" destOrd="0" presId="urn:microsoft.com/office/officeart/2005/8/layout/equation2"/>
    <dgm:cxn modelId="{B2C2A527-71A9-4633-983F-A7D53566BB0A}" type="presParOf" srcId="{A23A7D8A-5CAD-4F78-9505-1F4B6FEADCE2}" destId="{4D329B7E-CD50-4BE6-9B99-CD62707ECD39}" srcOrd="0" destOrd="0" presId="urn:microsoft.com/office/officeart/2005/8/layout/equation2"/>
    <dgm:cxn modelId="{7BC45B8A-5057-4F4B-A2D9-F83385ECA49C}" type="presParOf" srcId="{4D329B7E-CD50-4BE6-9B99-CD62707ECD39}" destId="{11D98699-7C1B-48BB-93CD-6F290C1D3AEC}" srcOrd="0" destOrd="0" presId="urn:microsoft.com/office/officeart/2005/8/layout/equation2"/>
    <dgm:cxn modelId="{89F1F6D2-DA57-4853-9364-74D490E718B2}" type="presParOf" srcId="{4D329B7E-CD50-4BE6-9B99-CD62707ECD39}" destId="{98C97FE2-876C-4AFB-B89A-E8208698475D}" srcOrd="1" destOrd="0" presId="urn:microsoft.com/office/officeart/2005/8/layout/equation2"/>
    <dgm:cxn modelId="{9AFC9C70-5B76-43E6-85BD-C13EB759C9AA}" type="presParOf" srcId="{4D329B7E-CD50-4BE6-9B99-CD62707ECD39}" destId="{30AC7EF1-86AC-43B0-AB0C-DFEC01B6BB0E}" srcOrd="2" destOrd="0" presId="urn:microsoft.com/office/officeart/2005/8/layout/equation2"/>
    <dgm:cxn modelId="{78376F0E-4DF0-486C-9FCF-3BB03361AF23}" type="presParOf" srcId="{4D329B7E-CD50-4BE6-9B99-CD62707ECD39}" destId="{120C70B4-574A-4ACE-B629-FC8E91F355B9}" srcOrd="3" destOrd="0" presId="urn:microsoft.com/office/officeart/2005/8/layout/equation2"/>
    <dgm:cxn modelId="{BBB4263D-2509-4047-902A-930359AD3DF2}" type="presParOf" srcId="{4D329B7E-CD50-4BE6-9B99-CD62707ECD39}" destId="{AFA44226-3239-48B1-9BF4-85D16E03ABD4}" srcOrd="4" destOrd="0" presId="urn:microsoft.com/office/officeart/2005/8/layout/equation2"/>
    <dgm:cxn modelId="{7DB19B50-8FE9-476A-A2EA-B550E5710D86}" type="presParOf" srcId="{A23A7D8A-5CAD-4F78-9505-1F4B6FEADCE2}" destId="{079CEE16-66DD-4044-82E6-7A3A3E2F3805}" srcOrd="1" destOrd="0" presId="urn:microsoft.com/office/officeart/2005/8/layout/equation2"/>
    <dgm:cxn modelId="{E63BE85D-FC02-4B02-A733-8F50115B2CE1}" type="presParOf" srcId="{079CEE16-66DD-4044-82E6-7A3A3E2F3805}" destId="{8C32027C-B300-4F66-B367-1B7543FF33EA}" srcOrd="0" destOrd="0" presId="urn:microsoft.com/office/officeart/2005/8/layout/equation2"/>
    <dgm:cxn modelId="{8488BF85-DCD4-41B9-89F5-605F9594B755}" type="presParOf" srcId="{A23A7D8A-5CAD-4F78-9505-1F4B6FEADCE2}" destId="{8C14D149-1B19-41A8-B161-45CA8D14431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407A70-F8B1-4BAB-93FA-2279BEEF9DCE}" type="doc">
      <dgm:prSet loTypeId="urn:microsoft.com/office/officeart/2005/8/layout/equation1" loCatId="process" qsTypeId="urn:microsoft.com/office/officeart/2005/8/quickstyle/3d1" qsCatId="3D" csTypeId="urn:microsoft.com/office/officeart/2005/8/colors/accent3_2" csCatId="accent3" phldr="1"/>
      <dgm:spPr/>
    </dgm:pt>
    <dgm:pt modelId="{A720C312-C930-4D08-9AA9-A34EAB299445}">
      <dgm:prSet phldrT="[Text]"/>
      <dgm:spPr/>
      <dgm:t>
        <a:bodyPr/>
        <a:lstStyle/>
        <a:p>
          <a:r>
            <a:rPr lang="en-US" b="1" u="sng" dirty="0" smtClean="0"/>
            <a:t>Cost of 26,000 Units</a:t>
          </a:r>
        </a:p>
        <a:p>
          <a:r>
            <a:rPr lang="en-US" b="1" u="none" dirty="0" smtClean="0"/>
            <a:t>$104,000,000</a:t>
          </a:r>
          <a:endParaRPr lang="en-US" b="1" u="none" dirty="0"/>
        </a:p>
      </dgm:t>
    </dgm:pt>
    <dgm:pt modelId="{D8E145BC-65F2-4D85-BF79-B3D9FD88B7E2}" type="parTrans" cxnId="{2C68EC08-AD11-4B70-9B05-07127BE38CD8}">
      <dgm:prSet/>
      <dgm:spPr/>
      <dgm:t>
        <a:bodyPr/>
        <a:lstStyle/>
        <a:p>
          <a:endParaRPr lang="en-US"/>
        </a:p>
      </dgm:t>
    </dgm:pt>
    <dgm:pt modelId="{6FE87D17-DA3B-4426-9E85-82E1716E75F9}" type="sibTrans" cxnId="{2C68EC08-AD11-4B70-9B05-07127BE38CD8}">
      <dgm:prSet/>
      <dgm:spPr/>
      <dgm:t>
        <a:bodyPr/>
        <a:lstStyle/>
        <a:p>
          <a:endParaRPr lang="en-US" dirty="0"/>
        </a:p>
      </dgm:t>
    </dgm:pt>
    <dgm:pt modelId="{FFC87B21-E5BB-4CAD-89B8-14C09B636819}">
      <dgm:prSet phldrT="[Text]"/>
      <dgm:spPr/>
      <dgm:t>
        <a:bodyPr/>
        <a:lstStyle/>
        <a:p>
          <a:r>
            <a:rPr lang="en-US" b="1" u="sng" dirty="0" smtClean="0"/>
            <a:t>Cost of Unresolved Cases </a:t>
          </a:r>
        </a:p>
        <a:p>
          <a:r>
            <a:rPr lang="en-US" b="1" u="none" dirty="0" smtClean="0"/>
            <a:t>$</a:t>
          </a:r>
          <a:r>
            <a:rPr lang="en-US" b="1" u="none" dirty="0" smtClean="0"/>
            <a:t>98,720,000</a:t>
          </a:r>
          <a:endParaRPr lang="en-US" b="1" u="none" dirty="0"/>
        </a:p>
      </dgm:t>
    </dgm:pt>
    <dgm:pt modelId="{FCD07DAF-F57A-456C-8F5A-14B7A06AA1EE}" type="parTrans" cxnId="{9460DCDC-316C-4E69-AC10-960ACED9BD23}">
      <dgm:prSet/>
      <dgm:spPr/>
      <dgm:t>
        <a:bodyPr/>
        <a:lstStyle/>
        <a:p>
          <a:endParaRPr lang="en-US"/>
        </a:p>
      </dgm:t>
    </dgm:pt>
    <dgm:pt modelId="{A103A0AB-62C5-4601-BB37-B6C3F8CDB6E6}" type="sibTrans" cxnId="{9460DCDC-316C-4E69-AC10-960ACED9BD23}">
      <dgm:prSet/>
      <dgm:spPr/>
      <dgm:t>
        <a:bodyPr/>
        <a:lstStyle/>
        <a:p>
          <a:endParaRPr lang="en-US" dirty="0"/>
        </a:p>
      </dgm:t>
    </dgm:pt>
    <dgm:pt modelId="{EA890144-AFFA-46FF-9130-42850B454856}">
      <dgm:prSet phldrT="[Text]"/>
      <dgm:spPr/>
      <dgm:t>
        <a:bodyPr/>
        <a:lstStyle/>
        <a:p>
          <a:r>
            <a:rPr lang="en-US" b="1" u="sng" dirty="0" smtClean="0"/>
            <a:t>Total cost of Implementation</a:t>
          </a:r>
        </a:p>
        <a:p>
          <a:r>
            <a:rPr lang="en-US" b="1" u="none" dirty="0" smtClean="0"/>
            <a:t>$200,720,000 </a:t>
          </a:r>
          <a:endParaRPr lang="en-US" b="1" u="none" dirty="0"/>
        </a:p>
      </dgm:t>
    </dgm:pt>
    <dgm:pt modelId="{0984130B-2637-441A-80F3-6A6435006A94}" type="parTrans" cxnId="{AA21FBA1-8A48-48C1-A290-E78B5954E0FB}">
      <dgm:prSet/>
      <dgm:spPr/>
      <dgm:t>
        <a:bodyPr/>
        <a:lstStyle/>
        <a:p>
          <a:endParaRPr lang="en-US"/>
        </a:p>
      </dgm:t>
    </dgm:pt>
    <dgm:pt modelId="{F08F1476-9337-4632-AD4B-2377B589EB39}" type="sibTrans" cxnId="{AA21FBA1-8A48-48C1-A290-E78B5954E0FB}">
      <dgm:prSet/>
      <dgm:spPr/>
      <dgm:t>
        <a:bodyPr/>
        <a:lstStyle/>
        <a:p>
          <a:endParaRPr lang="en-US"/>
        </a:p>
      </dgm:t>
    </dgm:pt>
    <dgm:pt modelId="{454AC33A-6CED-41FD-8D1D-813B52EABCFB}" type="pres">
      <dgm:prSet presAssocID="{D1407A70-F8B1-4BAB-93FA-2279BEEF9DCE}" presName="linearFlow" presStyleCnt="0">
        <dgm:presLayoutVars>
          <dgm:dir/>
          <dgm:resizeHandles val="exact"/>
        </dgm:presLayoutVars>
      </dgm:prSet>
      <dgm:spPr/>
    </dgm:pt>
    <dgm:pt modelId="{52A8E782-39B9-4BD9-9C4A-A0509E8BA854}" type="pres">
      <dgm:prSet presAssocID="{A720C312-C930-4D08-9AA9-A34EAB299445}" presName="node" presStyleLbl="node1" presStyleIdx="0" presStyleCnt="3" custScaleX="112159" custScaleY="107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3C202-59A8-4F87-AC25-F8608D8BBEB0}" type="pres">
      <dgm:prSet presAssocID="{6FE87D17-DA3B-4426-9E85-82E1716E75F9}" presName="spacerL" presStyleCnt="0"/>
      <dgm:spPr/>
    </dgm:pt>
    <dgm:pt modelId="{F849D66F-CDA2-4461-9C1F-0176E023C068}" type="pres">
      <dgm:prSet presAssocID="{6FE87D17-DA3B-4426-9E85-82E1716E75F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0F70B4C-64FB-4C38-9229-9963ECA8C234}" type="pres">
      <dgm:prSet presAssocID="{6FE87D17-DA3B-4426-9E85-82E1716E75F9}" presName="spacerR" presStyleCnt="0"/>
      <dgm:spPr/>
    </dgm:pt>
    <dgm:pt modelId="{7EA7922D-A722-4F40-9857-6BA2A5E6DF15}" type="pres">
      <dgm:prSet presAssocID="{FFC87B21-E5BB-4CAD-89B8-14C09B636819}" presName="node" presStyleLbl="node1" presStyleIdx="1" presStyleCnt="3" custScaleX="115897" custScaleY="111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788B8-89A2-4A23-A4F8-58D6229EA485}" type="pres">
      <dgm:prSet presAssocID="{A103A0AB-62C5-4601-BB37-B6C3F8CDB6E6}" presName="spacerL" presStyleCnt="0"/>
      <dgm:spPr/>
    </dgm:pt>
    <dgm:pt modelId="{00B5D526-A88B-4E75-94FB-85E5B744DA34}" type="pres">
      <dgm:prSet presAssocID="{A103A0AB-62C5-4601-BB37-B6C3F8CDB6E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30C07EB-DF87-48D4-B4A5-2FF31C54AF51}" type="pres">
      <dgm:prSet presAssocID="{A103A0AB-62C5-4601-BB37-B6C3F8CDB6E6}" presName="spacerR" presStyleCnt="0"/>
      <dgm:spPr/>
    </dgm:pt>
    <dgm:pt modelId="{49E41B8E-395F-425E-B81A-F34A27ED19E7}" type="pres">
      <dgm:prSet presAssocID="{EA890144-AFFA-46FF-9130-42850B454856}" presName="node" presStyleLbl="node1" presStyleIdx="2" presStyleCnt="3" custScaleX="108092" custScaleY="105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949C29-3BAF-419A-B557-01A918B7DB72}" type="presOf" srcId="{D1407A70-F8B1-4BAB-93FA-2279BEEF9DCE}" destId="{454AC33A-6CED-41FD-8D1D-813B52EABCFB}" srcOrd="0" destOrd="0" presId="urn:microsoft.com/office/officeart/2005/8/layout/equation1"/>
    <dgm:cxn modelId="{DA19BF0D-517C-4B7C-9030-F1664CE49F37}" type="presOf" srcId="{A103A0AB-62C5-4601-BB37-B6C3F8CDB6E6}" destId="{00B5D526-A88B-4E75-94FB-85E5B744DA34}" srcOrd="0" destOrd="0" presId="urn:microsoft.com/office/officeart/2005/8/layout/equation1"/>
    <dgm:cxn modelId="{72E7D4CE-2541-4501-9486-8B87AA2BFCDA}" type="presOf" srcId="{A720C312-C930-4D08-9AA9-A34EAB299445}" destId="{52A8E782-39B9-4BD9-9C4A-A0509E8BA854}" srcOrd="0" destOrd="0" presId="urn:microsoft.com/office/officeart/2005/8/layout/equation1"/>
    <dgm:cxn modelId="{9460DCDC-316C-4E69-AC10-960ACED9BD23}" srcId="{D1407A70-F8B1-4BAB-93FA-2279BEEF9DCE}" destId="{FFC87B21-E5BB-4CAD-89B8-14C09B636819}" srcOrd="1" destOrd="0" parTransId="{FCD07DAF-F57A-456C-8F5A-14B7A06AA1EE}" sibTransId="{A103A0AB-62C5-4601-BB37-B6C3F8CDB6E6}"/>
    <dgm:cxn modelId="{AA21FBA1-8A48-48C1-A290-E78B5954E0FB}" srcId="{D1407A70-F8B1-4BAB-93FA-2279BEEF9DCE}" destId="{EA890144-AFFA-46FF-9130-42850B454856}" srcOrd="2" destOrd="0" parTransId="{0984130B-2637-441A-80F3-6A6435006A94}" sibTransId="{F08F1476-9337-4632-AD4B-2377B589EB39}"/>
    <dgm:cxn modelId="{5CA40E08-E661-463A-B82A-9441A8B79D48}" type="presOf" srcId="{6FE87D17-DA3B-4426-9E85-82E1716E75F9}" destId="{F849D66F-CDA2-4461-9C1F-0176E023C068}" srcOrd="0" destOrd="0" presId="urn:microsoft.com/office/officeart/2005/8/layout/equation1"/>
    <dgm:cxn modelId="{2C68EC08-AD11-4B70-9B05-07127BE38CD8}" srcId="{D1407A70-F8B1-4BAB-93FA-2279BEEF9DCE}" destId="{A720C312-C930-4D08-9AA9-A34EAB299445}" srcOrd="0" destOrd="0" parTransId="{D8E145BC-65F2-4D85-BF79-B3D9FD88B7E2}" sibTransId="{6FE87D17-DA3B-4426-9E85-82E1716E75F9}"/>
    <dgm:cxn modelId="{A8360C16-CB2C-499B-A606-06362C78DFCB}" type="presOf" srcId="{EA890144-AFFA-46FF-9130-42850B454856}" destId="{49E41B8E-395F-425E-B81A-F34A27ED19E7}" srcOrd="0" destOrd="0" presId="urn:microsoft.com/office/officeart/2005/8/layout/equation1"/>
    <dgm:cxn modelId="{710427B7-B714-4ED6-A0E6-013F8468FAD1}" type="presOf" srcId="{FFC87B21-E5BB-4CAD-89B8-14C09B636819}" destId="{7EA7922D-A722-4F40-9857-6BA2A5E6DF15}" srcOrd="0" destOrd="0" presId="urn:microsoft.com/office/officeart/2005/8/layout/equation1"/>
    <dgm:cxn modelId="{8D69640D-0951-4A36-944C-B6BED98DC5E5}" type="presParOf" srcId="{454AC33A-6CED-41FD-8D1D-813B52EABCFB}" destId="{52A8E782-39B9-4BD9-9C4A-A0509E8BA854}" srcOrd="0" destOrd="0" presId="urn:microsoft.com/office/officeart/2005/8/layout/equation1"/>
    <dgm:cxn modelId="{D74B759D-BD2F-403A-AC0E-E1A3EAA53AF1}" type="presParOf" srcId="{454AC33A-6CED-41FD-8D1D-813B52EABCFB}" destId="{D873C202-59A8-4F87-AC25-F8608D8BBEB0}" srcOrd="1" destOrd="0" presId="urn:microsoft.com/office/officeart/2005/8/layout/equation1"/>
    <dgm:cxn modelId="{B6BDBD7F-E5B1-4ADC-812E-0102CE25210B}" type="presParOf" srcId="{454AC33A-6CED-41FD-8D1D-813B52EABCFB}" destId="{F849D66F-CDA2-4461-9C1F-0176E023C068}" srcOrd="2" destOrd="0" presId="urn:microsoft.com/office/officeart/2005/8/layout/equation1"/>
    <dgm:cxn modelId="{C2D83F4B-D429-47DC-8BFF-683CF5359DEE}" type="presParOf" srcId="{454AC33A-6CED-41FD-8D1D-813B52EABCFB}" destId="{70F70B4C-64FB-4C38-9229-9963ECA8C234}" srcOrd="3" destOrd="0" presId="urn:microsoft.com/office/officeart/2005/8/layout/equation1"/>
    <dgm:cxn modelId="{45F33BEF-FF63-4778-A4B5-694FF37D5AD4}" type="presParOf" srcId="{454AC33A-6CED-41FD-8D1D-813B52EABCFB}" destId="{7EA7922D-A722-4F40-9857-6BA2A5E6DF15}" srcOrd="4" destOrd="0" presId="urn:microsoft.com/office/officeart/2005/8/layout/equation1"/>
    <dgm:cxn modelId="{A40DB8C7-8B23-481F-B55D-23C96335D4C7}" type="presParOf" srcId="{454AC33A-6CED-41FD-8D1D-813B52EABCFB}" destId="{31F788B8-89A2-4A23-A4F8-58D6229EA485}" srcOrd="5" destOrd="0" presId="urn:microsoft.com/office/officeart/2005/8/layout/equation1"/>
    <dgm:cxn modelId="{93F4971A-2E89-4288-8913-B38C61284E4F}" type="presParOf" srcId="{454AC33A-6CED-41FD-8D1D-813B52EABCFB}" destId="{00B5D526-A88B-4E75-94FB-85E5B744DA34}" srcOrd="6" destOrd="0" presId="urn:microsoft.com/office/officeart/2005/8/layout/equation1"/>
    <dgm:cxn modelId="{D3CAB8E9-170F-4A89-BA25-76220E9B575F}" type="presParOf" srcId="{454AC33A-6CED-41FD-8D1D-813B52EABCFB}" destId="{730C07EB-DF87-48D4-B4A5-2FF31C54AF51}" srcOrd="7" destOrd="0" presId="urn:microsoft.com/office/officeart/2005/8/layout/equation1"/>
    <dgm:cxn modelId="{FAA779E2-3680-48E5-BB37-D1F1350159F4}" type="presParOf" srcId="{454AC33A-6CED-41FD-8D1D-813B52EABCFB}" destId="{49E41B8E-395F-425E-B81A-F34A27ED19E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407A70-F8B1-4BAB-93FA-2279BEEF9DCE}" type="doc">
      <dgm:prSet loTypeId="urn:microsoft.com/office/officeart/2005/8/layout/equation1" loCatId="process" qsTypeId="urn:microsoft.com/office/officeart/2005/8/quickstyle/3d1" qsCatId="3D" csTypeId="urn:microsoft.com/office/officeart/2005/8/colors/accent3_2" csCatId="accent3" phldr="1"/>
      <dgm:spPr/>
    </dgm:pt>
    <dgm:pt modelId="{A720C312-C930-4D08-9AA9-A34EAB299445}">
      <dgm:prSet phldrT="[Text]"/>
      <dgm:spPr/>
      <dgm:t>
        <a:bodyPr/>
        <a:lstStyle/>
        <a:p>
          <a:r>
            <a:rPr lang="en-US" b="1" u="sng" dirty="0" smtClean="0"/>
            <a:t>Cost of Current Treatment</a:t>
          </a:r>
        </a:p>
        <a:p>
          <a:r>
            <a:rPr lang="en-US" b="1" u="none" dirty="0" smtClean="0"/>
            <a:t>$386,880,000</a:t>
          </a:r>
          <a:endParaRPr lang="en-US" b="1" u="none" dirty="0"/>
        </a:p>
      </dgm:t>
    </dgm:pt>
    <dgm:pt modelId="{D8E145BC-65F2-4D85-BF79-B3D9FD88B7E2}" type="parTrans" cxnId="{2C68EC08-AD11-4B70-9B05-07127BE38CD8}">
      <dgm:prSet/>
      <dgm:spPr/>
      <dgm:t>
        <a:bodyPr/>
        <a:lstStyle/>
        <a:p>
          <a:endParaRPr lang="en-US"/>
        </a:p>
      </dgm:t>
    </dgm:pt>
    <dgm:pt modelId="{6FE87D17-DA3B-4426-9E85-82E1716E75F9}" type="sibTrans" cxnId="{2C68EC08-AD11-4B70-9B05-07127BE38CD8}">
      <dgm:prSet/>
      <dgm:spPr/>
      <dgm:t>
        <a:bodyPr/>
        <a:lstStyle/>
        <a:p>
          <a:endParaRPr lang="en-US" dirty="0"/>
        </a:p>
      </dgm:t>
    </dgm:pt>
    <dgm:pt modelId="{FFC87B21-E5BB-4CAD-89B8-14C09B636819}">
      <dgm:prSet phldrT="[Text]"/>
      <dgm:spPr/>
      <dgm:t>
        <a:bodyPr/>
        <a:lstStyle/>
        <a:p>
          <a:r>
            <a:rPr lang="en-US" b="1" u="sng" dirty="0" smtClean="0"/>
            <a:t>Total Cost of Implementation </a:t>
          </a:r>
        </a:p>
        <a:p>
          <a:r>
            <a:rPr lang="en-US" b="1" u="none" dirty="0" smtClean="0"/>
            <a:t>$200,720,000</a:t>
          </a:r>
          <a:endParaRPr lang="en-US" b="1" u="none" dirty="0"/>
        </a:p>
      </dgm:t>
    </dgm:pt>
    <dgm:pt modelId="{FCD07DAF-F57A-456C-8F5A-14B7A06AA1EE}" type="parTrans" cxnId="{9460DCDC-316C-4E69-AC10-960ACED9BD23}">
      <dgm:prSet/>
      <dgm:spPr/>
      <dgm:t>
        <a:bodyPr/>
        <a:lstStyle/>
        <a:p>
          <a:endParaRPr lang="en-US"/>
        </a:p>
      </dgm:t>
    </dgm:pt>
    <dgm:pt modelId="{A103A0AB-62C5-4601-BB37-B6C3F8CDB6E6}" type="sibTrans" cxnId="{9460DCDC-316C-4E69-AC10-960ACED9BD23}">
      <dgm:prSet/>
      <dgm:spPr/>
      <dgm:t>
        <a:bodyPr/>
        <a:lstStyle/>
        <a:p>
          <a:endParaRPr lang="en-US" dirty="0"/>
        </a:p>
      </dgm:t>
    </dgm:pt>
    <dgm:pt modelId="{EA890144-AFFA-46FF-9130-42850B454856}">
      <dgm:prSet phldrT="[Text]"/>
      <dgm:spPr/>
      <dgm:t>
        <a:bodyPr/>
        <a:lstStyle/>
        <a:p>
          <a:r>
            <a:rPr lang="en-US" b="1" u="sng" dirty="0" smtClean="0"/>
            <a:t>Total Savings of Implementation</a:t>
          </a:r>
        </a:p>
        <a:p>
          <a:r>
            <a:rPr lang="en-US" b="1" u="none" dirty="0" smtClean="0"/>
            <a:t>$186,160,000 </a:t>
          </a:r>
          <a:endParaRPr lang="en-US" b="1" u="none" dirty="0"/>
        </a:p>
      </dgm:t>
    </dgm:pt>
    <dgm:pt modelId="{0984130B-2637-441A-80F3-6A6435006A94}" type="parTrans" cxnId="{AA21FBA1-8A48-48C1-A290-E78B5954E0FB}">
      <dgm:prSet/>
      <dgm:spPr/>
      <dgm:t>
        <a:bodyPr/>
        <a:lstStyle/>
        <a:p>
          <a:endParaRPr lang="en-US"/>
        </a:p>
      </dgm:t>
    </dgm:pt>
    <dgm:pt modelId="{F08F1476-9337-4632-AD4B-2377B589EB39}" type="sibTrans" cxnId="{AA21FBA1-8A48-48C1-A290-E78B5954E0FB}">
      <dgm:prSet/>
      <dgm:spPr/>
      <dgm:t>
        <a:bodyPr/>
        <a:lstStyle/>
        <a:p>
          <a:endParaRPr lang="en-US"/>
        </a:p>
      </dgm:t>
    </dgm:pt>
    <dgm:pt modelId="{454AC33A-6CED-41FD-8D1D-813B52EABCFB}" type="pres">
      <dgm:prSet presAssocID="{D1407A70-F8B1-4BAB-93FA-2279BEEF9DCE}" presName="linearFlow" presStyleCnt="0">
        <dgm:presLayoutVars>
          <dgm:dir/>
          <dgm:resizeHandles val="exact"/>
        </dgm:presLayoutVars>
      </dgm:prSet>
      <dgm:spPr/>
    </dgm:pt>
    <dgm:pt modelId="{52A8E782-39B9-4BD9-9C4A-A0509E8BA854}" type="pres">
      <dgm:prSet presAssocID="{A720C312-C930-4D08-9AA9-A34EAB299445}" presName="node" presStyleLbl="node1" presStyleIdx="0" presStyleCnt="3" custScaleX="112159" custScaleY="107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3C202-59A8-4F87-AC25-F8608D8BBEB0}" type="pres">
      <dgm:prSet presAssocID="{6FE87D17-DA3B-4426-9E85-82E1716E75F9}" presName="spacerL" presStyleCnt="0"/>
      <dgm:spPr/>
    </dgm:pt>
    <dgm:pt modelId="{F849D66F-CDA2-4461-9C1F-0176E023C068}" type="pres">
      <dgm:prSet presAssocID="{6FE87D17-DA3B-4426-9E85-82E1716E75F9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70F70B4C-64FB-4C38-9229-9963ECA8C234}" type="pres">
      <dgm:prSet presAssocID="{6FE87D17-DA3B-4426-9E85-82E1716E75F9}" presName="spacerR" presStyleCnt="0"/>
      <dgm:spPr/>
    </dgm:pt>
    <dgm:pt modelId="{7EA7922D-A722-4F40-9857-6BA2A5E6DF15}" type="pres">
      <dgm:prSet presAssocID="{FFC87B21-E5BB-4CAD-89B8-14C09B636819}" presName="node" presStyleLbl="node1" presStyleIdx="1" presStyleCnt="3" custScaleX="115897" custScaleY="111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788B8-89A2-4A23-A4F8-58D6229EA485}" type="pres">
      <dgm:prSet presAssocID="{A103A0AB-62C5-4601-BB37-B6C3F8CDB6E6}" presName="spacerL" presStyleCnt="0"/>
      <dgm:spPr/>
    </dgm:pt>
    <dgm:pt modelId="{00B5D526-A88B-4E75-94FB-85E5B744DA34}" type="pres">
      <dgm:prSet presAssocID="{A103A0AB-62C5-4601-BB37-B6C3F8CDB6E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30C07EB-DF87-48D4-B4A5-2FF31C54AF51}" type="pres">
      <dgm:prSet presAssocID="{A103A0AB-62C5-4601-BB37-B6C3F8CDB6E6}" presName="spacerR" presStyleCnt="0"/>
      <dgm:spPr/>
    </dgm:pt>
    <dgm:pt modelId="{49E41B8E-395F-425E-B81A-F34A27ED19E7}" type="pres">
      <dgm:prSet presAssocID="{EA890144-AFFA-46FF-9130-42850B454856}" presName="node" presStyleLbl="node1" presStyleIdx="2" presStyleCnt="3" custScaleX="108092" custScaleY="105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31A8F2-ABB7-47FC-9C34-72241C535EDD}" type="presOf" srcId="{A720C312-C930-4D08-9AA9-A34EAB299445}" destId="{52A8E782-39B9-4BD9-9C4A-A0509E8BA854}" srcOrd="0" destOrd="0" presId="urn:microsoft.com/office/officeart/2005/8/layout/equation1"/>
    <dgm:cxn modelId="{EFFDC45E-752F-4882-8DFB-A48D09907E9A}" type="presOf" srcId="{D1407A70-F8B1-4BAB-93FA-2279BEEF9DCE}" destId="{454AC33A-6CED-41FD-8D1D-813B52EABCFB}" srcOrd="0" destOrd="0" presId="urn:microsoft.com/office/officeart/2005/8/layout/equation1"/>
    <dgm:cxn modelId="{9460DCDC-316C-4E69-AC10-960ACED9BD23}" srcId="{D1407A70-F8B1-4BAB-93FA-2279BEEF9DCE}" destId="{FFC87B21-E5BB-4CAD-89B8-14C09B636819}" srcOrd="1" destOrd="0" parTransId="{FCD07DAF-F57A-456C-8F5A-14B7A06AA1EE}" sibTransId="{A103A0AB-62C5-4601-BB37-B6C3F8CDB6E6}"/>
    <dgm:cxn modelId="{2C68EC08-AD11-4B70-9B05-07127BE38CD8}" srcId="{D1407A70-F8B1-4BAB-93FA-2279BEEF9DCE}" destId="{A720C312-C930-4D08-9AA9-A34EAB299445}" srcOrd="0" destOrd="0" parTransId="{D8E145BC-65F2-4D85-BF79-B3D9FD88B7E2}" sibTransId="{6FE87D17-DA3B-4426-9E85-82E1716E75F9}"/>
    <dgm:cxn modelId="{9A23F6FA-DAD2-4D6B-BDC0-5FBCF42E860E}" type="presOf" srcId="{6FE87D17-DA3B-4426-9E85-82E1716E75F9}" destId="{F849D66F-CDA2-4461-9C1F-0176E023C068}" srcOrd="0" destOrd="0" presId="urn:microsoft.com/office/officeart/2005/8/layout/equation1"/>
    <dgm:cxn modelId="{D5B57269-3C5B-4323-BB4E-D7022A19C201}" type="presOf" srcId="{A103A0AB-62C5-4601-BB37-B6C3F8CDB6E6}" destId="{00B5D526-A88B-4E75-94FB-85E5B744DA34}" srcOrd="0" destOrd="0" presId="urn:microsoft.com/office/officeart/2005/8/layout/equation1"/>
    <dgm:cxn modelId="{587D06D9-6509-43CE-80FE-34419BA65ADE}" type="presOf" srcId="{EA890144-AFFA-46FF-9130-42850B454856}" destId="{49E41B8E-395F-425E-B81A-F34A27ED19E7}" srcOrd="0" destOrd="0" presId="urn:microsoft.com/office/officeart/2005/8/layout/equation1"/>
    <dgm:cxn modelId="{92D1A0C0-BFFC-40E8-902C-1C0CCE22C633}" type="presOf" srcId="{FFC87B21-E5BB-4CAD-89B8-14C09B636819}" destId="{7EA7922D-A722-4F40-9857-6BA2A5E6DF15}" srcOrd="0" destOrd="0" presId="urn:microsoft.com/office/officeart/2005/8/layout/equation1"/>
    <dgm:cxn modelId="{AA21FBA1-8A48-48C1-A290-E78B5954E0FB}" srcId="{D1407A70-F8B1-4BAB-93FA-2279BEEF9DCE}" destId="{EA890144-AFFA-46FF-9130-42850B454856}" srcOrd="2" destOrd="0" parTransId="{0984130B-2637-441A-80F3-6A6435006A94}" sibTransId="{F08F1476-9337-4632-AD4B-2377B589EB39}"/>
    <dgm:cxn modelId="{5BC5A00A-A442-4565-9B27-7EB6F678D395}" type="presParOf" srcId="{454AC33A-6CED-41FD-8D1D-813B52EABCFB}" destId="{52A8E782-39B9-4BD9-9C4A-A0509E8BA854}" srcOrd="0" destOrd="0" presId="urn:microsoft.com/office/officeart/2005/8/layout/equation1"/>
    <dgm:cxn modelId="{4F8C6BA7-DA9F-4E17-9058-38B65A1CD378}" type="presParOf" srcId="{454AC33A-6CED-41FD-8D1D-813B52EABCFB}" destId="{D873C202-59A8-4F87-AC25-F8608D8BBEB0}" srcOrd="1" destOrd="0" presId="urn:microsoft.com/office/officeart/2005/8/layout/equation1"/>
    <dgm:cxn modelId="{C7C7F2CA-7903-4CB3-B522-DB33307204C9}" type="presParOf" srcId="{454AC33A-6CED-41FD-8D1D-813B52EABCFB}" destId="{F849D66F-CDA2-4461-9C1F-0176E023C068}" srcOrd="2" destOrd="0" presId="urn:microsoft.com/office/officeart/2005/8/layout/equation1"/>
    <dgm:cxn modelId="{42215A64-C805-4627-A58B-42BFFF13FC4E}" type="presParOf" srcId="{454AC33A-6CED-41FD-8D1D-813B52EABCFB}" destId="{70F70B4C-64FB-4C38-9229-9963ECA8C234}" srcOrd="3" destOrd="0" presId="urn:microsoft.com/office/officeart/2005/8/layout/equation1"/>
    <dgm:cxn modelId="{906CF6C4-DEC6-4944-97EA-11B746AD52CC}" type="presParOf" srcId="{454AC33A-6CED-41FD-8D1D-813B52EABCFB}" destId="{7EA7922D-A722-4F40-9857-6BA2A5E6DF15}" srcOrd="4" destOrd="0" presId="urn:microsoft.com/office/officeart/2005/8/layout/equation1"/>
    <dgm:cxn modelId="{B40000B6-54E3-43BD-B093-89388046C582}" type="presParOf" srcId="{454AC33A-6CED-41FD-8D1D-813B52EABCFB}" destId="{31F788B8-89A2-4A23-A4F8-58D6229EA485}" srcOrd="5" destOrd="0" presId="urn:microsoft.com/office/officeart/2005/8/layout/equation1"/>
    <dgm:cxn modelId="{56F3F6E6-DE24-4798-8A4A-6AD6E3236C3C}" type="presParOf" srcId="{454AC33A-6CED-41FD-8D1D-813B52EABCFB}" destId="{00B5D526-A88B-4E75-94FB-85E5B744DA34}" srcOrd="6" destOrd="0" presId="urn:microsoft.com/office/officeart/2005/8/layout/equation1"/>
    <dgm:cxn modelId="{433FDC2E-E93D-465E-A71D-37F371C7B208}" type="presParOf" srcId="{454AC33A-6CED-41FD-8D1D-813B52EABCFB}" destId="{730C07EB-DF87-48D4-B4A5-2FF31C54AF51}" srcOrd="7" destOrd="0" presId="urn:microsoft.com/office/officeart/2005/8/layout/equation1"/>
    <dgm:cxn modelId="{4A8FCB80-EB34-443E-8FB9-1C6C0F47BF77}" type="presParOf" srcId="{454AC33A-6CED-41FD-8D1D-813B52EABCFB}" destId="{49E41B8E-395F-425E-B81A-F34A27ED19E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407A70-F8B1-4BAB-93FA-2279BEEF9DCE}" type="doc">
      <dgm:prSet loTypeId="urn:microsoft.com/office/officeart/2005/8/layout/equation1" loCatId="process" qsTypeId="urn:microsoft.com/office/officeart/2005/8/quickstyle/3d1" qsCatId="3D" csTypeId="urn:microsoft.com/office/officeart/2005/8/colors/accent3_2" csCatId="accent3" phldr="1"/>
      <dgm:spPr/>
    </dgm:pt>
    <dgm:pt modelId="{A720C312-C930-4D08-9AA9-A34EAB299445}">
      <dgm:prSet phldrT="[Text]"/>
      <dgm:spPr/>
      <dgm:t>
        <a:bodyPr/>
        <a:lstStyle/>
        <a:p>
          <a:r>
            <a:rPr lang="en-US" b="1" u="sng" dirty="0" smtClean="0"/>
            <a:t>Total Savings of Implementation</a:t>
          </a:r>
        </a:p>
        <a:p>
          <a:r>
            <a:rPr lang="en-US" b="1" u="none" dirty="0" smtClean="0"/>
            <a:t>$186,160,000</a:t>
          </a:r>
          <a:endParaRPr lang="en-US" b="1" u="none" dirty="0"/>
        </a:p>
      </dgm:t>
    </dgm:pt>
    <dgm:pt modelId="{D8E145BC-65F2-4D85-BF79-B3D9FD88B7E2}" type="parTrans" cxnId="{2C68EC08-AD11-4B70-9B05-07127BE38CD8}">
      <dgm:prSet/>
      <dgm:spPr/>
      <dgm:t>
        <a:bodyPr/>
        <a:lstStyle/>
        <a:p>
          <a:endParaRPr lang="en-US"/>
        </a:p>
      </dgm:t>
    </dgm:pt>
    <dgm:pt modelId="{6FE87D17-DA3B-4426-9E85-82E1716E75F9}" type="sibTrans" cxnId="{2C68EC08-AD11-4B70-9B05-07127BE38CD8}">
      <dgm:prSet/>
      <dgm:spPr/>
      <dgm:t>
        <a:bodyPr/>
        <a:lstStyle/>
        <a:p>
          <a:endParaRPr lang="en-US" dirty="0"/>
        </a:p>
      </dgm:t>
    </dgm:pt>
    <dgm:pt modelId="{FFC87B21-E5BB-4CAD-89B8-14C09B636819}">
      <dgm:prSet phldrT="[Text]"/>
      <dgm:spPr/>
      <dgm:t>
        <a:bodyPr/>
        <a:lstStyle/>
        <a:p>
          <a:r>
            <a:rPr lang="en-US" b="1" u="sng" dirty="0" smtClean="0"/>
            <a:t>Cost of Current Treatment</a:t>
          </a:r>
        </a:p>
        <a:p>
          <a:r>
            <a:rPr lang="en-US" b="1" u="none" dirty="0" smtClean="0"/>
            <a:t>$386,880,000</a:t>
          </a:r>
          <a:endParaRPr lang="en-US" b="1" u="none" dirty="0"/>
        </a:p>
      </dgm:t>
    </dgm:pt>
    <dgm:pt modelId="{FCD07DAF-F57A-456C-8F5A-14B7A06AA1EE}" type="parTrans" cxnId="{9460DCDC-316C-4E69-AC10-960ACED9BD23}">
      <dgm:prSet/>
      <dgm:spPr/>
      <dgm:t>
        <a:bodyPr/>
        <a:lstStyle/>
        <a:p>
          <a:endParaRPr lang="en-US"/>
        </a:p>
      </dgm:t>
    </dgm:pt>
    <dgm:pt modelId="{A103A0AB-62C5-4601-BB37-B6C3F8CDB6E6}" type="sibTrans" cxnId="{9460DCDC-316C-4E69-AC10-960ACED9BD23}">
      <dgm:prSet/>
      <dgm:spPr/>
      <dgm:t>
        <a:bodyPr/>
        <a:lstStyle/>
        <a:p>
          <a:endParaRPr lang="en-US" dirty="0"/>
        </a:p>
      </dgm:t>
    </dgm:pt>
    <dgm:pt modelId="{EA890144-AFFA-46FF-9130-42850B454856}">
      <dgm:prSet phldrT="[Text]"/>
      <dgm:spPr/>
      <dgm:t>
        <a:bodyPr/>
        <a:lstStyle/>
        <a:p>
          <a:r>
            <a:rPr lang="en-US" b="1" u="sng" dirty="0" smtClean="0"/>
            <a:t>SOI</a:t>
          </a:r>
          <a:endParaRPr lang="en-US" b="1" u="sng" dirty="0" smtClean="0"/>
        </a:p>
        <a:p>
          <a:r>
            <a:rPr lang="en-US" b="1" u="none" dirty="0" smtClean="0"/>
            <a:t>48%</a:t>
          </a:r>
          <a:endParaRPr lang="en-US" b="1" u="none" dirty="0"/>
        </a:p>
      </dgm:t>
    </dgm:pt>
    <dgm:pt modelId="{0984130B-2637-441A-80F3-6A6435006A94}" type="parTrans" cxnId="{AA21FBA1-8A48-48C1-A290-E78B5954E0FB}">
      <dgm:prSet/>
      <dgm:spPr/>
      <dgm:t>
        <a:bodyPr/>
        <a:lstStyle/>
        <a:p>
          <a:endParaRPr lang="en-US"/>
        </a:p>
      </dgm:t>
    </dgm:pt>
    <dgm:pt modelId="{F08F1476-9337-4632-AD4B-2377B589EB39}" type="sibTrans" cxnId="{AA21FBA1-8A48-48C1-A290-E78B5954E0FB}">
      <dgm:prSet/>
      <dgm:spPr/>
      <dgm:t>
        <a:bodyPr/>
        <a:lstStyle/>
        <a:p>
          <a:endParaRPr lang="en-US"/>
        </a:p>
      </dgm:t>
    </dgm:pt>
    <dgm:pt modelId="{454AC33A-6CED-41FD-8D1D-813B52EABCFB}" type="pres">
      <dgm:prSet presAssocID="{D1407A70-F8B1-4BAB-93FA-2279BEEF9DCE}" presName="linearFlow" presStyleCnt="0">
        <dgm:presLayoutVars>
          <dgm:dir/>
          <dgm:resizeHandles val="exact"/>
        </dgm:presLayoutVars>
      </dgm:prSet>
      <dgm:spPr/>
    </dgm:pt>
    <dgm:pt modelId="{52A8E782-39B9-4BD9-9C4A-A0509E8BA854}" type="pres">
      <dgm:prSet presAssocID="{A720C312-C930-4D08-9AA9-A34EAB299445}" presName="node" presStyleLbl="node1" presStyleIdx="0" presStyleCnt="3" custScaleX="112159" custScaleY="107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3C202-59A8-4F87-AC25-F8608D8BBEB0}" type="pres">
      <dgm:prSet presAssocID="{6FE87D17-DA3B-4426-9E85-82E1716E75F9}" presName="spacerL" presStyleCnt="0"/>
      <dgm:spPr/>
    </dgm:pt>
    <dgm:pt modelId="{F849D66F-CDA2-4461-9C1F-0176E023C068}" type="pres">
      <dgm:prSet presAssocID="{6FE87D17-DA3B-4426-9E85-82E1716E75F9}" presName="sibTrans" presStyleLbl="sibTrans2D1" presStyleIdx="0" presStyleCnt="2"/>
      <dgm:spPr>
        <a:prstGeom prst="mathDivide">
          <a:avLst/>
        </a:prstGeom>
      </dgm:spPr>
      <dgm:t>
        <a:bodyPr/>
        <a:lstStyle/>
        <a:p>
          <a:endParaRPr lang="en-US"/>
        </a:p>
      </dgm:t>
    </dgm:pt>
    <dgm:pt modelId="{70F70B4C-64FB-4C38-9229-9963ECA8C234}" type="pres">
      <dgm:prSet presAssocID="{6FE87D17-DA3B-4426-9E85-82E1716E75F9}" presName="spacerR" presStyleCnt="0"/>
      <dgm:spPr/>
    </dgm:pt>
    <dgm:pt modelId="{7EA7922D-A722-4F40-9857-6BA2A5E6DF15}" type="pres">
      <dgm:prSet presAssocID="{FFC87B21-E5BB-4CAD-89B8-14C09B636819}" presName="node" presStyleLbl="node1" presStyleIdx="1" presStyleCnt="3" custScaleX="115897" custScaleY="111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788B8-89A2-4A23-A4F8-58D6229EA485}" type="pres">
      <dgm:prSet presAssocID="{A103A0AB-62C5-4601-BB37-B6C3F8CDB6E6}" presName="spacerL" presStyleCnt="0"/>
      <dgm:spPr/>
    </dgm:pt>
    <dgm:pt modelId="{00B5D526-A88B-4E75-94FB-85E5B744DA34}" type="pres">
      <dgm:prSet presAssocID="{A103A0AB-62C5-4601-BB37-B6C3F8CDB6E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30C07EB-DF87-48D4-B4A5-2FF31C54AF51}" type="pres">
      <dgm:prSet presAssocID="{A103A0AB-62C5-4601-BB37-B6C3F8CDB6E6}" presName="spacerR" presStyleCnt="0"/>
      <dgm:spPr/>
    </dgm:pt>
    <dgm:pt modelId="{49E41B8E-395F-425E-B81A-F34A27ED19E7}" type="pres">
      <dgm:prSet presAssocID="{EA890144-AFFA-46FF-9130-42850B454856}" presName="node" presStyleLbl="node1" presStyleIdx="2" presStyleCnt="3" custScaleX="108092" custScaleY="105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230F5A-0986-4947-9A69-615484FE33AC}" type="presOf" srcId="{EA890144-AFFA-46FF-9130-42850B454856}" destId="{49E41B8E-395F-425E-B81A-F34A27ED19E7}" srcOrd="0" destOrd="0" presId="urn:microsoft.com/office/officeart/2005/8/layout/equation1"/>
    <dgm:cxn modelId="{411CCA5B-6A8C-49A1-B772-C54FA1E45F84}" type="presOf" srcId="{6FE87D17-DA3B-4426-9E85-82E1716E75F9}" destId="{F849D66F-CDA2-4461-9C1F-0176E023C068}" srcOrd="0" destOrd="0" presId="urn:microsoft.com/office/officeart/2005/8/layout/equation1"/>
    <dgm:cxn modelId="{9460DCDC-316C-4E69-AC10-960ACED9BD23}" srcId="{D1407A70-F8B1-4BAB-93FA-2279BEEF9DCE}" destId="{FFC87B21-E5BB-4CAD-89B8-14C09B636819}" srcOrd="1" destOrd="0" parTransId="{FCD07DAF-F57A-456C-8F5A-14B7A06AA1EE}" sibTransId="{A103A0AB-62C5-4601-BB37-B6C3F8CDB6E6}"/>
    <dgm:cxn modelId="{1409E959-D575-47BF-9256-3E23DA5ABF19}" type="presOf" srcId="{FFC87B21-E5BB-4CAD-89B8-14C09B636819}" destId="{7EA7922D-A722-4F40-9857-6BA2A5E6DF15}" srcOrd="0" destOrd="0" presId="urn:microsoft.com/office/officeart/2005/8/layout/equation1"/>
    <dgm:cxn modelId="{2AF63AD8-ACFA-465E-8176-FE757D7A6E5B}" type="presOf" srcId="{A720C312-C930-4D08-9AA9-A34EAB299445}" destId="{52A8E782-39B9-4BD9-9C4A-A0509E8BA854}" srcOrd="0" destOrd="0" presId="urn:microsoft.com/office/officeart/2005/8/layout/equation1"/>
    <dgm:cxn modelId="{AA21FBA1-8A48-48C1-A290-E78B5954E0FB}" srcId="{D1407A70-F8B1-4BAB-93FA-2279BEEF9DCE}" destId="{EA890144-AFFA-46FF-9130-42850B454856}" srcOrd="2" destOrd="0" parTransId="{0984130B-2637-441A-80F3-6A6435006A94}" sibTransId="{F08F1476-9337-4632-AD4B-2377B589EB39}"/>
    <dgm:cxn modelId="{C54DE825-FE16-4A98-9D75-CED96ED1592F}" type="presOf" srcId="{A103A0AB-62C5-4601-BB37-B6C3F8CDB6E6}" destId="{00B5D526-A88B-4E75-94FB-85E5B744DA34}" srcOrd="0" destOrd="0" presId="urn:microsoft.com/office/officeart/2005/8/layout/equation1"/>
    <dgm:cxn modelId="{2C68EC08-AD11-4B70-9B05-07127BE38CD8}" srcId="{D1407A70-F8B1-4BAB-93FA-2279BEEF9DCE}" destId="{A720C312-C930-4D08-9AA9-A34EAB299445}" srcOrd="0" destOrd="0" parTransId="{D8E145BC-65F2-4D85-BF79-B3D9FD88B7E2}" sibTransId="{6FE87D17-DA3B-4426-9E85-82E1716E75F9}"/>
    <dgm:cxn modelId="{69330EB4-4B89-4379-B5AE-FEFD6489BE45}" type="presOf" srcId="{D1407A70-F8B1-4BAB-93FA-2279BEEF9DCE}" destId="{454AC33A-6CED-41FD-8D1D-813B52EABCFB}" srcOrd="0" destOrd="0" presId="urn:microsoft.com/office/officeart/2005/8/layout/equation1"/>
    <dgm:cxn modelId="{1FE4F360-4E2C-4151-BFBC-A7446D3FFEEE}" type="presParOf" srcId="{454AC33A-6CED-41FD-8D1D-813B52EABCFB}" destId="{52A8E782-39B9-4BD9-9C4A-A0509E8BA854}" srcOrd="0" destOrd="0" presId="urn:microsoft.com/office/officeart/2005/8/layout/equation1"/>
    <dgm:cxn modelId="{86C362A1-7776-48FF-8460-83D08FCD45B2}" type="presParOf" srcId="{454AC33A-6CED-41FD-8D1D-813B52EABCFB}" destId="{D873C202-59A8-4F87-AC25-F8608D8BBEB0}" srcOrd="1" destOrd="0" presId="urn:microsoft.com/office/officeart/2005/8/layout/equation1"/>
    <dgm:cxn modelId="{E2ECF32C-98EA-472B-B52B-A56CE45E6877}" type="presParOf" srcId="{454AC33A-6CED-41FD-8D1D-813B52EABCFB}" destId="{F849D66F-CDA2-4461-9C1F-0176E023C068}" srcOrd="2" destOrd="0" presId="urn:microsoft.com/office/officeart/2005/8/layout/equation1"/>
    <dgm:cxn modelId="{00C8D438-C865-462E-8F3B-ABB1FEBB995E}" type="presParOf" srcId="{454AC33A-6CED-41FD-8D1D-813B52EABCFB}" destId="{70F70B4C-64FB-4C38-9229-9963ECA8C234}" srcOrd="3" destOrd="0" presId="urn:microsoft.com/office/officeart/2005/8/layout/equation1"/>
    <dgm:cxn modelId="{9029A6C9-88FA-443A-B8D0-7053E1E85774}" type="presParOf" srcId="{454AC33A-6CED-41FD-8D1D-813B52EABCFB}" destId="{7EA7922D-A722-4F40-9857-6BA2A5E6DF15}" srcOrd="4" destOrd="0" presId="urn:microsoft.com/office/officeart/2005/8/layout/equation1"/>
    <dgm:cxn modelId="{133985A2-32A7-45CE-8FE2-FF25DFE41A92}" type="presParOf" srcId="{454AC33A-6CED-41FD-8D1D-813B52EABCFB}" destId="{31F788B8-89A2-4A23-A4F8-58D6229EA485}" srcOrd="5" destOrd="0" presId="urn:microsoft.com/office/officeart/2005/8/layout/equation1"/>
    <dgm:cxn modelId="{DE2BDA45-74D6-4096-A8C4-47741E8C99F5}" type="presParOf" srcId="{454AC33A-6CED-41FD-8D1D-813B52EABCFB}" destId="{00B5D526-A88B-4E75-94FB-85E5B744DA34}" srcOrd="6" destOrd="0" presId="urn:microsoft.com/office/officeart/2005/8/layout/equation1"/>
    <dgm:cxn modelId="{E2A0B9E6-DA35-49BE-A6EA-9DFE41AC7C49}" type="presParOf" srcId="{454AC33A-6CED-41FD-8D1D-813B52EABCFB}" destId="{730C07EB-DF87-48D4-B4A5-2FF31C54AF51}" srcOrd="7" destOrd="0" presId="urn:microsoft.com/office/officeart/2005/8/layout/equation1"/>
    <dgm:cxn modelId="{1D6B51BF-0332-4B6D-9DBD-B3EE06C6B8B5}" type="presParOf" srcId="{454AC33A-6CED-41FD-8D1D-813B52EABCFB}" destId="{49E41B8E-395F-425E-B81A-F34A27ED19E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AF1EF-6D44-4CF0-AF3B-F01B2533BD61}">
      <dsp:nvSpPr>
        <dsp:cNvPr id="0" name=""/>
        <dsp:cNvSpPr/>
      </dsp:nvSpPr>
      <dsp:spPr>
        <a:xfrm>
          <a:off x="5906444" y="1835940"/>
          <a:ext cx="2576495" cy="25769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254617-79C0-4F5B-B6F8-7B358F154BBD}">
      <dsp:nvSpPr>
        <dsp:cNvPr id="0" name=""/>
        <dsp:cNvSpPr/>
      </dsp:nvSpPr>
      <dsp:spPr>
        <a:xfrm>
          <a:off x="5991992" y="1921854"/>
          <a:ext cx="2405399" cy="24051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Savings per Veteran: </a:t>
          </a:r>
          <a:r>
            <a:rPr lang="en-US" sz="2200" kern="1200" dirty="0" smtClean="0">
              <a:solidFill>
                <a:srgbClr val="FF0000"/>
              </a:solidFill>
            </a:rPr>
            <a:t>92% 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6335860" y="2265510"/>
        <a:ext cx="1717663" cy="1717830"/>
      </dsp:txXfrm>
    </dsp:sp>
    <dsp:sp modelId="{05FC3709-B87F-4E45-B5F0-9370FE64AD4A}">
      <dsp:nvSpPr>
        <dsp:cNvPr id="0" name=""/>
        <dsp:cNvSpPr/>
      </dsp:nvSpPr>
      <dsp:spPr>
        <a:xfrm rot="2700000">
          <a:off x="3246665" y="1839055"/>
          <a:ext cx="2570289" cy="257028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ABFA15-02DF-4ADC-BEF8-498AC6DBEAEF}">
      <dsp:nvSpPr>
        <dsp:cNvPr id="0" name=""/>
        <dsp:cNvSpPr/>
      </dsp:nvSpPr>
      <dsp:spPr>
        <a:xfrm>
          <a:off x="3329110" y="1921854"/>
          <a:ext cx="2405399" cy="24051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Cost of Smart E-Pants per Unit: $4,000 </a:t>
          </a:r>
          <a:endParaRPr lang="en-US" sz="2200" kern="1200" dirty="0"/>
        </a:p>
      </dsp:txBody>
      <dsp:txXfrm>
        <a:off x="3672978" y="2265510"/>
        <a:ext cx="1717663" cy="1717830"/>
      </dsp:txXfrm>
    </dsp:sp>
    <dsp:sp modelId="{EEA28B66-E019-4954-8FB3-426B6D03C399}">
      <dsp:nvSpPr>
        <dsp:cNvPr id="0" name=""/>
        <dsp:cNvSpPr/>
      </dsp:nvSpPr>
      <dsp:spPr>
        <a:xfrm rot="2700000">
          <a:off x="583784" y="1839055"/>
          <a:ext cx="2570289" cy="257028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79307-DE26-4D40-84DC-0FA08052B59B}">
      <dsp:nvSpPr>
        <dsp:cNvPr id="0" name=""/>
        <dsp:cNvSpPr/>
      </dsp:nvSpPr>
      <dsp:spPr>
        <a:xfrm>
          <a:off x="666229" y="1921854"/>
          <a:ext cx="2405399" cy="24051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none" kern="1200" dirty="0" smtClean="0"/>
            <a:t>Average cost of treating a </a:t>
          </a:r>
          <a:r>
            <a:rPr lang="en-US" sz="2100" u="none" kern="1200" dirty="0" smtClean="0"/>
            <a:t>Pressure Ulcer</a:t>
          </a:r>
          <a:r>
            <a:rPr lang="en-US" sz="2200" u="none" kern="1200" dirty="0" smtClean="0"/>
            <a:t>:         </a:t>
          </a:r>
          <a:r>
            <a:rPr lang="en-US" sz="2200" kern="1200" dirty="0" smtClean="0"/>
            <a:t>$48,000</a:t>
          </a:r>
          <a:endParaRPr lang="en-US" sz="2200" kern="1200" dirty="0"/>
        </a:p>
      </dsp:txBody>
      <dsp:txXfrm>
        <a:off x="1010097" y="2265510"/>
        <a:ext cx="1717663" cy="1717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98699-7C1B-48BB-93CD-6F290C1D3AEC}">
      <dsp:nvSpPr>
        <dsp:cNvPr id="0" name=""/>
        <dsp:cNvSpPr/>
      </dsp:nvSpPr>
      <dsp:spPr>
        <a:xfrm>
          <a:off x="144214" y="1553"/>
          <a:ext cx="2332880" cy="23328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Cost of Investment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$200,720,000</a:t>
          </a:r>
          <a:endParaRPr lang="en-US" sz="2200" kern="1200" dirty="0"/>
        </a:p>
      </dsp:txBody>
      <dsp:txXfrm>
        <a:off x="485856" y="343195"/>
        <a:ext cx="1649596" cy="1649596"/>
      </dsp:txXfrm>
    </dsp:sp>
    <dsp:sp modelId="{30AC7EF1-86AC-43B0-AB0C-DFEC01B6BB0E}">
      <dsp:nvSpPr>
        <dsp:cNvPr id="0" name=""/>
        <dsp:cNvSpPr/>
      </dsp:nvSpPr>
      <dsp:spPr>
        <a:xfrm>
          <a:off x="634119" y="2523864"/>
          <a:ext cx="1353070" cy="1353070"/>
        </a:xfrm>
        <a:prstGeom prst="mathDivide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813468" y="3041278"/>
        <a:ext cx="994372" cy="318242"/>
      </dsp:txXfrm>
    </dsp:sp>
    <dsp:sp modelId="{AFA44226-3239-48B1-9BF4-85D16E03ABD4}">
      <dsp:nvSpPr>
        <dsp:cNvPr id="0" name=""/>
        <dsp:cNvSpPr/>
      </dsp:nvSpPr>
      <dsp:spPr>
        <a:xfrm>
          <a:off x="144214" y="4066365"/>
          <a:ext cx="2332880" cy="23328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Savings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$186,160,000</a:t>
          </a:r>
          <a:endParaRPr lang="en-US" sz="2200" kern="1200" dirty="0"/>
        </a:p>
      </dsp:txBody>
      <dsp:txXfrm>
        <a:off x="485856" y="4408007"/>
        <a:ext cx="1649596" cy="1649596"/>
      </dsp:txXfrm>
    </dsp:sp>
    <dsp:sp modelId="{079CEE16-66DD-4044-82E6-7A3A3E2F3805}">
      <dsp:nvSpPr>
        <dsp:cNvPr id="0" name=""/>
        <dsp:cNvSpPr/>
      </dsp:nvSpPr>
      <dsp:spPr>
        <a:xfrm>
          <a:off x="2827027" y="2766484"/>
          <a:ext cx="741856" cy="867831"/>
        </a:xfrm>
        <a:prstGeom prst="mathEqual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827027" y="2940050"/>
        <a:ext cx="519299" cy="520699"/>
      </dsp:txXfrm>
    </dsp:sp>
    <dsp:sp modelId="{8C14D149-1B19-41A8-B161-45CA8D144318}">
      <dsp:nvSpPr>
        <dsp:cNvPr id="0" name=""/>
        <dsp:cNvSpPr/>
      </dsp:nvSpPr>
      <dsp:spPr>
        <a:xfrm>
          <a:off x="3876823" y="867519"/>
          <a:ext cx="4665761" cy="466576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u="sng" kern="1200" dirty="0" smtClean="0"/>
            <a:t>Breakeven </a:t>
          </a:r>
          <a:r>
            <a:rPr lang="en-US" sz="5800" u="sng" kern="1200" dirty="0" smtClean="0"/>
            <a:t>Point:</a:t>
          </a:r>
        </a:p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u="sng" kern="1200" dirty="0" smtClean="0">
              <a:solidFill>
                <a:schemeClr val="tx1"/>
              </a:solidFill>
            </a:rPr>
            <a:t>395 Days </a:t>
          </a:r>
          <a:endParaRPr lang="en-US" sz="5800" u="none" kern="1200" dirty="0">
            <a:solidFill>
              <a:schemeClr val="tx1"/>
            </a:solidFill>
          </a:endParaRPr>
        </a:p>
      </dsp:txBody>
      <dsp:txXfrm>
        <a:off x="4560108" y="1550804"/>
        <a:ext cx="3299191" cy="32991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8E782-39B9-4BD9-9C4A-A0509E8BA854}">
      <dsp:nvSpPr>
        <dsp:cNvPr id="0" name=""/>
        <dsp:cNvSpPr/>
      </dsp:nvSpPr>
      <dsp:spPr>
        <a:xfrm>
          <a:off x="997" y="1500605"/>
          <a:ext cx="2115763" cy="20279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Cost of 26,000 Units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$104,000,000</a:t>
          </a:r>
          <a:endParaRPr lang="en-US" sz="1600" b="1" u="none" kern="1200" dirty="0"/>
        </a:p>
      </dsp:txBody>
      <dsp:txXfrm>
        <a:off x="310843" y="1797597"/>
        <a:ext cx="1496071" cy="1434005"/>
      </dsp:txXfrm>
    </dsp:sp>
    <dsp:sp modelId="{F849D66F-CDA2-4461-9C1F-0176E023C068}">
      <dsp:nvSpPr>
        <dsp:cNvPr id="0" name=""/>
        <dsp:cNvSpPr/>
      </dsp:nvSpPr>
      <dsp:spPr>
        <a:xfrm>
          <a:off x="2269936" y="1967545"/>
          <a:ext cx="1094109" cy="1094109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414960" y="2385932"/>
        <a:ext cx="804061" cy="257335"/>
      </dsp:txXfrm>
    </dsp:sp>
    <dsp:sp modelId="{7EA7922D-A722-4F40-9857-6BA2A5E6DF15}">
      <dsp:nvSpPr>
        <dsp:cNvPr id="0" name=""/>
        <dsp:cNvSpPr/>
      </dsp:nvSpPr>
      <dsp:spPr>
        <a:xfrm>
          <a:off x="3517221" y="1465188"/>
          <a:ext cx="2186276" cy="20988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Cost of Unresolved Cases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$</a:t>
          </a:r>
          <a:r>
            <a:rPr lang="en-US" sz="1600" b="1" u="none" kern="1200" dirty="0" smtClean="0"/>
            <a:t>98,720,000</a:t>
          </a:r>
          <a:endParaRPr lang="en-US" sz="1600" b="1" u="none" kern="1200" dirty="0"/>
        </a:p>
      </dsp:txBody>
      <dsp:txXfrm>
        <a:off x="3837394" y="1772554"/>
        <a:ext cx="1545930" cy="1484091"/>
      </dsp:txXfrm>
    </dsp:sp>
    <dsp:sp modelId="{00B5D526-A88B-4E75-94FB-85E5B744DA34}">
      <dsp:nvSpPr>
        <dsp:cNvPr id="0" name=""/>
        <dsp:cNvSpPr/>
      </dsp:nvSpPr>
      <dsp:spPr>
        <a:xfrm>
          <a:off x="5856673" y="1967545"/>
          <a:ext cx="1094109" cy="1094109"/>
        </a:xfrm>
        <a:prstGeom prst="mathEqual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6001697" y="2192931"/>
        <a:ext cx="804061" cy="643337"/>
      </dsp:txXfrm>
    </dsp:sp>
    <dsp:sp modelId="{49E41B8E-395F-425E-B81A-F34A27ED19E7}">
      <dsp:nvSpPr>
        <dsp:cNvPr id="0" name=""/>
        <dsp:cNvSpPr/>
      </dsp:nvSpPr>
      <dsp:spPr>
        <a:xfrm>
          <a:off x="7103959" y="1523996"/>
          <a:ext cx="2039043" cy="198120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Total cost of Implementation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$200,720,000 </a:t>
          </a:r>
          <a:endParaRPr lang="en-US" sz="1600" b="1" u="none" kern="1200" dirty="0"/>
        </a:p>
      </dsp:txBody>
      <dsp:txXfrm>
        <a:off x="7402570" y="1814137"/>
        <a:ext cx="1441821" cy="1400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8E782-39B9-4BD9-9C4A-A0509E8BA854}">
      <dsp:nvSpPr>
        <dsp:cNvPr id="0" name=""/>
        <dsp:cNvSpPr/>
      </dsp:nvSpPr>
      <dsp:spPr>
        <a:xfrm>
          <a:off x="997" y="1500605"/>
          <a:ext cx="2115763" cy="20279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Cost of Current Treatment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$386,880,000</a:t>
          </a:r>
          <a:endParaRPr lang="en-US" sz="1600" b="1" u="none" kern="1200" dirty="0"/>
        </a:p>
      </dsp:txBody>
      <dsp:txXfrm>
        <a:off x="310843" y="1797597"/>
        <a:ext cx="1496071" cy="1434005"/>
      </dsp:txXfrm>
    </dsp:sp>
    <dsp:sp modelId="{F849D66F-CDA2-4461-9C1F-0176E023C068}">
      <dsp:nvSpPr>
        <dsp:cNvPr id="0" name=""/>
        <dsp:cNvSpPr/>
      </dsp:nvSpPr>
      <dsp:spPr>
        <a:xfrm>
          <a:off x="2269936" y="1967545"/>
          <a:ext cx="1094109" cy="1094109"/>
        </a:xfrm>
        <a:prstGeom prst="mathMin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414960" y="2385932"/>
        <a:ext cx="804061" cy="257335"/>
      </dsp:txXfrm>
    </dsp:sp>
    <dsp:sp modelId="{7EA7922D-A722-4F40-9857-6BA2A5E6DF15}">
      <dsp:nvSpPr>
        <dsp:cNvPr id="0" name=""/>
        <dsp:cNvSpPr/>
      </dsp:nvSpPr>
      <dsp:spPr>
        <a:xfrm>
          <a:off x="3517221" y="1465188"/>
          <a:ext cx="2186276" cy="20988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Total Cost of Implementation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$200,720,000</a:t>
          </a:r>
          <a:endParaRPr lang="en-US" sz="1600" b="1" u="none" kern="1200" dirty="0"/>
        </a:p>
      </dsp:txBody>
      <dsp:txXfrm>
        <a:off x="3837394" y="1772554"/>
        <a:ext cx="1545930" cy="1484091"/>
      </dsp:txXfrm>
    </dsp:sp>
    <dsp:sp modelId="{00B5D526-A88B-4E75-94FB-85E5B744DA34}">
      <dsp:nvSpPr>
        <dsp:cNvPr id="0" name=""/>
        <dsp:cNvSpPr/>
      </dsp:nvSpPr>
      <dsp:spPr>
        <a:xfrm>
          <a:off x="5856673" y="1967545"/>
          <a:ext cx="1094109" cy="1094109"/>
        </a:xfrm>
        <a:prstGeom prst="mathEqual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6001697" y="2192931"/>
        <a:ext cx="804061" cy="643337"/>
      </dsp:txXfrm>
    </dsp:sp>
    <dsp:sp modelId="{49E41B8E-395F-425E-B81A-F34A27ED19E7}">
      <dsp:nvSpPr>
        <dsp:cNvPr id="0" name=""/>
        <dsp:cNvSpPr/>
      </dsp:nvSpPr>
      <dsp:spPr>
        <a:xfrm>
          <a:off x="7103959" y="1523996"/>
          <a:ext cx="2039043" cy="198120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Total Savings of Implementation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$186,160,000 </a:t>
          </a:r>
          <a:endParaRPr lang="en-US" sz="1600" b="1" u="none" kern="1200" dirty="0"/>
        </a:p>
      </dsp:txBody>
      <dsp:txXfrm>
        <a:off x="7402570" y="1814137"/>
        <a:ext cx="1441821" cy="14009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8E782-39B9-4BD9-9C4A-A0509E8BA854}">
      <dsp:nvSpPr>
        <dsp:cNvPr id="0" name=""/>
        <dsp:cNvSpPr/>
      </dsp:nvSpPr>
      <dsp:spPr>
        <a:xfrm>
          <a:off x="997" y="1500605"/>
          <a:ext cx="2115763" cy="20279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Total Savings of Implementation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$186,160,000</a:t>
          </a:r>
          <a:endParaRPr lang="en-US" sz="1700" b="1" u="none" kern="1200" dirty="0"/>
        </a:p>
      </dsp:txBody>
      <dsp:txXfrm>
        <a:off x="310843" y="1797597"/>
        <a:ext cx="1496071" cy="1434005"/>
      </dsp:txXfrm>
    </dsp:sp>
    <dsp:sp modelId="{F849D66F-CDA2-4461-9C1F-0176E023C068}">
      <dsp:nvSpPr>
        <dsp:cNvPr id="0" name=""/>
        <dsp:cNvSpPr/>
      </dsp:nvSpPr>
      <dsp:spPr>
        <a:xfrm>
          <a:off x="2269936" y="1967545"/>
          <a:ext cx="1094109" cy="1094109"/>
        </a:xfrm>
        <a:prstGeom prst="mathDivide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414960" y="2385932"/>
        <a:ext cx="804061" cy="257335"/>
      </dsp:txXfrm>
    </dsp:sp>
    <dsp:sp modelId="{7EA7922D-A722-4F40-9857-6BA2A5E6DF15}">
      <dsp:nvSpPr>
        <dsp:cNvPr id="0" name=""/>
        <dsp:cNvSpPr/>
      </dsp:nvSpPr>
      <dsp:spPr>
        <a:xfrm>
          <a:off x="3517221" y="1465188"/>
          <a:ext cx="2186276" cy="20988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Cost of Current Treatment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$386,880,000</a:t>
          </a:r>
          <a:endParaRPr lang="en-US" sz="1700" b="1" u="none" kern="1200" dirty="0"/>
        </a:p>
      </dsp:txBody>
      <dsp:txXfrm>
        <a:off x="3837394" y="1772554"/>
        <a:ext cx="1545930" cy="1484091"/>
      </dsp:txXfrm>
    </dsp:sp>
    <dsp:sp modelId="{00B5D526-A88B-4E75-94FB-85E5B744DA34}">
      <dsp:nvSpPr>
        <dsp:cNvPr id="0" name=""/>
        <dsp:cNvSpPr/>
      </dsp:nvSpPr>
      <dsp:spPr>
        <a:xfrm>
          <a:off x="5856673" y="1967545"/>
          <a:ext cx="1094109" cy="1094109"/>
        </a:xfrm>
        <a:prstGeom prst="mathEqual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001697" y="2192931"/>
        <a:ext cx="804061" cy="643337"/>
      </dsp:txXfrm>
    </dsp:sp>
    <dsp:sp modelId="{49E41B8E-395F-425E-B81A-F34A27ED19E7}">
      <dsp:nvSpPr>
        <dsp:cNvPr id="0" name=""/>
        <dsp:cNvSpPr/>
      </dsp:nvSpPr>
      <dsp:spPr>
        <a:xfrm>
          <a:off x="7103959" y="1523996"/>
          <a:ext cx="2039043" cy="198120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SOI</a:t>
          </a:r>
          <a:endParaRPr lang="en-US" sz="1700" b="1" u="sng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48%</a:t>
          </a:r>
          <a:endParaRPr lang="en-US" sz="1700" b="1" u="none" kern="1200" dirty="0"/>
        </a:p>
      </dsp:txBody>
      <dsp:txXfrm>
        <a:off x="7402570" y="1814137"/>
        <a:ext cx="1441821" cy="1400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5FAAB-7F29-4402-9C63-91EB5A0FA61C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5AB8-BA03-47BA-9225-97C1B78E72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5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url: http://www.dick-ford.com/animations/projects/medicalillustration.html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AB8-BA03-47BA-9225-97C1B78E72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40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AB8-BA03-47BA-9225-97C1B78E721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3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Projected breakeven calculated using a simple payback analysis and rounded to the nearest whole number of days.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AB8-BA03-47BA-9225-97C1B78E721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88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AB8-BA03-47BA-9225-97C1B78E721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7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URL: http://www.electriclove.info/wp-content/uploads/2012/11/ht_smart_epants_thg_121016_wg.jpg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AB8-BA03-47BA-9225-97C1B78E721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2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URL: http://img.webmd.com/dtmcms/live/webmd/consumer_assets/site_images/media/medical/hw/h9991533_002.jpg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AB8-BA03-47BA-9225-97C1B78E721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10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URL: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-http://www.gsi.no/images/turn_9747.jpg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-https://i.guim.co.uk/img/static/sys-images/Guardian/Pix/pictures/2014/6/18/1403091632046/district-nurse-assisting--014.jpg?w=620&amp;q=85&amp;auto=format&amp;sharp=10&amp;s=81509b7cf2404934e6f61e6ec21e12c1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-https://encrypted-tbn1.gstatic.com/images?q=tbn:ANd9GcQsUjxDIR9cAUIw3qpZUXPiaxezHdlFjRfBooLcU51M4N4FLARKHA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data:image/jpeg;base64,/9j/4AAQSkZJRgABAQAAAQABAAD/2wCEAAkGBxQTEhUUEhQUFRUXFxUVFxQXFRQUFRgVFBUWFxUUHBYYHCggGBolGxQUITEhJSksLi4uFx8zODMsNygtLisBCgoKDg0OGhAQGywkHCQsLCwsLCwsLCwsLCwsLCwsLCwsLCwsLCwsLCwsLCwsLCwsLCwsLCwsLCwsLDcsNzcsK//AABEIAMEA8AMBIgACEQEDEQH/xAAcAAABBQEBAQAAAAAAAAAAAAAAAQIDBAUGBwj/xABBEAABAwIDBAcGBAUDAwUAAAABAAIRAyEEEjEFQVFhBhMicYGRoTJCscHR8AcUI1JicpLh8VOCohY0whUzQ3OD/8QAGgEAAgMBAQAAAAAAAAAAAAAAAAMBAgQFBv/EACcRAAICAQQCAQQDAQAAAAAAAAABAhEDBBIhMRNBUQUUIjJhcZEV/9oADAMBAAIRAxEAPwD0nMNJuo6tcDgTwn0S1GmbRJB1toQR6ZlGd97Q1s74c6f/ABJ8VJeybrW8Rb7KXOLXF9LqNgksBkdoDKbAZYuJ3eHmmNBIFrksbeRc5nOnlMKAsmbUad4PKU1lT9xG48LEAxfvUcHIR2tWtGY9+jfdsQhxBeSdJPgBZvhc+SAslqVgBIv6IdXA5+nmVXd7YAsLjfyT8o7XARbznxgFBKsU4wcomNd998Ru471L14kC3GZ5W+CD1XU+71mXT3s2vflmeUKmWzGsa982nn7J80Epl5jwdCCUjagOhCq4rLbL9bJGPDTfWNb3NteOvJBNl5AVPrnSRbdwBkzytpp6oGIMTPkBxj1F1AWXE4Khj9q08PT6ys4NEmN5dB3DevP9o/io4O/SotDdxcSSfKIVHJIuo2enEKBefbH/ABSY4luIYW8CwSPJdts7adLENzUajXjfBuO8ahCkmFUWykQhSAqAUgKEAOlJKRCCASpChBIShIlCiwBLKSUKGBI9oOolBYDqAdychOFDRTF7apvUt4DyUiFBIzqm8B5JGYcAk68LaRP1UiAUBQBgGg00Q5gIPPhZORKCSt+TERIjhlHPnG/huUwpi++dZunEpEAkAYOASdU3gPJLKdKgkjNJvAKLG1qdJjqlSA1oJJgfd1YJXmvT3bXWv6phmmx0GNHP3eAuqTlSLRjZz3Snaj8W8uNm6Nbwb9wufqYKGlx8FvihM/ff8lDthsENA0+O/wCIWJztmmMVRzFHBGSVe2VXqUnZmOc1wNiCQf7rpsFgAacxeyrVcCA0xrKjyOy2xHe9DOlBxINOrAqt3j3hf1XUrxjZOINGuHjc4fOfivZGPm43381qxT3IRkjTHyiUiVNFioSIlACpEhRKhgCUJsolQAsoTSlBUEllIkQnihySUiEAKlCalBUUSLKpbS2tSoR1jwJ0GrvJcx0l6ahksw5BO+puB4N3E815/i9oOeSXElx1JN/7ro6fQOfMujLl1Kjwj0XFdPKQMMpudzLg0fAlV/8ArsnSiPF5PyXnX5tAxR4roR0GFLoyvVT+Tt8V0yxB9nIwcmgnzKx8V0wxQP8A7zgOIDfosJtY77priOa0R0uJdRRR55v2bJ6V4vfWdyNoWXsevnysOomeZOqozknLca5TuPJO2NQe6qSwS4GTw1XI+qaVNb4Lo26LO921+zpabRYneSfX+6ZiatNxubzPr/ZYOMxVRtUUyCMpiOQWT1zs2+Z+v1XnEkzs7WekYSMoaOA+SXF4cBokhouZOixdk1XHvMeS6ath2vY1rxIkGOYukOSsfiwyZiYHo4+s/wBppaCAHNk63cTO/TzXqAG7gqmyyBTAAiLeKtZl0MMajZjzP8mh8pZUWZGZNsTRIkTQ5KCgKFRKbKSUEjpSEpEkoJFJRKSUkqoFyUmZNlMLk4RRLmTXOULqijbUMiFBNFknw9PVcD006XTNGgezcOePej3R/D8fj12K/UlhJOYEW1uN3NePbbwD6DiyoDG5/umN4PyXQ0mKO65GPUZJJUinUrE/T70VcP4Hl/YoIUB1+S7S4Oc2TNep6JkSqDnSrOCMtd96KYzV0FF8FNqBQUa/FWZTbsCq2teFv9Dm5atZx9mKQE7y5znEDuDPULmtoUo7QXQ7DpvcaTRaQ6oTuBdlYzvs1/muT9Sm3glH2bNDSzRbOi2nsynXqB8Q8bx81gV+i+SpmLpHgvQtlbFYJzkv5eyPRan5Clly9W2O75rycNNka5Z6aeqx3wjj8PhGUxIiNy1NlYE1CHvAyAmGmZMaHmOasf8ATwFmVDlPuuAJHc4RK2aloHIffopw6dqX5Bm1ScUoDKVNrBDQAOAQ5ya5yhqVFsswkudIHqm6snMqKLAuhyeCqLsSG2JU9KqDoUJoiiykKAUK4CSkSFAcgAlNJSkpFDAsOcoXVElR6rPcmCiQvSB8AlRByjrVPRXxRtlMkqQU6h1G4yrO1Nniq0uaGn9zCAQfA/d1DSbFPmTI4iNfip8Fi4JAva7eMcPVa3foyd9nFYjonhXuhwqUDxYeyP8Aa4adyp4r8OXG9HEMfwzAtPjBK9B2jh2VRIsePyK54tdTdvCZHNL5Fyxx+DgNodDMZT1p5ubHNPoYPoszD4d9KQ9jmng5pab6GDuXq1XaL9Dfw+YXN7a2zSdVLK+HbVaAO21xZWaTrDxYjkQtOHLPfdWLlCK9nGVGw7kVI2oRHxXQ1djYatfD4prXbqeJikb7usHZPoqmK6N4qld1CoW/uYBVYfFkha1mjfPH9ivHIo9QahyNiXWvoP4jyAuuy6B03VmvqCTTz5KObRtNggEd5Lj4rjjg6pa5rGPBLTJLXCBvEkWnReodD8J1GDo094aCe91z8Vx/qGXdKkzoaPHXLRu0WBoj1UmZV86Q1VzToFjMo6zrqI1FFiKuiiyKHVHrPq41oeGukzax0O6R3SrLGufYDx3Jaeyx1mYukxGXdbf3qjfNF6dWTnAtLcwkRrw9VUa4e7eFY27islGMwbmsOJ4x3Kjsose2GEOaPeEg+M70nLKuBuLHv5K2OOd06W03z3KiytUZYkjgR3LdcxjnWAkalZ+0WBrhOhkH5HlvVI5C08NKznNo4zG606j33IgEA8rHVZeO2tj6RAqGs3NpBzAnhmbInkuh69suB9r5j/IXc9HCKmHpO1OUajeN6clfsT5K9HBdGaWOrumpUr0qYAOZwyl06Bod8dFsdIXVKFJr8PXrVXEex1YrTeJ7LJaOa6faVMEkBkui7+AJi/M3WPWwlVroo1XscRE9gxwEFsk9ylccFVPfI4+l0uxoN6Bd/wDjVHlBVxvT1zbVcM5vdmHo5vzXQf8Ap+JAJdXe6pFnuNh/t5pmOomsGiuGvaTDxBI09oQZFx6qPyXsZvh7X+GpVeoS5MLk0uWtcmQVzt08J7lBUeYlMJieZv36JrHzbu9J+oW/DDajJknZpYOp2HZyQANwn2oIt4G6rPjcZGoPBPwzwA4OuOwba23eqiexoNt+gGuukK9csWTU8TJlwIJ94aHmVSxlFxkgtdvAFjPLd4K5Qx2Rr6bmSSYgnLlMQdyyXuI0Ko42FlBuJBN5BGo0I7wVQ2psplQZgO1x+oU22aQf2gS1wntN18eIU2xaOZpzkkgxOlvJJeolBjFh3o59vRus5ocwB0iYkA+RUTHYrDns9fS7s7R6WXfYduXsjTmrOdZP+1li3GcVJHUX0nHOKlFtHA4PaeKrVqYrVar2ZodmJygQb3svQcI6KbBwa34f5WNtkdgkd6vYbFteBlI004bvks/3Sz5HKq/gvLSPBBRTsv8AXJjq6rOqqrVrKWxSRofmE9hDnAFZNJznGGiSt3CYUt113qkpjIRTfJO/NTa7IwvIFmixJ3CTYd6TDuqEt6zK0xJAgweAO8JMfXyMJ33DRvk/FFJrWAkE7zmJkx3q2njb3egzS4oxsWc9dxdfK2GzoATeBxV3B1WTkbIHNrgL7wSIKzKZL3OcyCSbTpAWvh6j9HsH8zbj6hZckrkzdhVY0No7JyuLhMnmYPhoodr0hZpvm07xu9VqudAusbabr0y46ugfFUi+SmT8onK4vCOYZHa387DevRei1PLhqbeDR9Vy2PoBx7IzZhYTeV2WyWBtMNgjKBO/T7K2QObN0y5XoFzSAb7jCdTwoHfv5lMwmILyYjKN97+eilxDwBeY7v7pgtlTaFVrAC4E9yyqdRtR7i4BrB7JjtFXvbORt2jNMm4DtCJF/kq4wT6ZAABYbEWMc54qPY3DC5csy8yytsbSyVKFMavdfuAgDxJ9FpSuIxmK6zaTRqGODR/tBJ9Vv08N0rM2ee1HYVaiipmEj0jVti+DE+zSY0t7bYIIiYBLT8jpdUqhJmU1r4+/JSVBNx9/d0E9jKj5ubnionpxSFDJRkY8ga/5VvYwgHmfgquNbMuPOPkpsHVytvZcrM+TZh6NWq6IPgpA9YWN6S4amCH1mA8B2j5NlaWCxLajGuaZaQCCN4XK1UKluO5osilHb8DsY2WlYNNjhpPguke4aaqA0AssZUbGrKNLFVNHCedgrLKZcrAoBSGsAN3edE1Zp9JiHp8fbQlLDEQZjmLFbrMY1zO0e03ebSOawa2JDfaN1ivxBqus4/ytTMcZXyJzSx1SOkxFTrKtLK5pa3Pn8QMoE+N+9Utt43JTFOe1HagzAnTv+is4LY7iLtnxE+aqV+iZzEtc8DeJBHrxW+PkUNqic6Tx7r3GZ0d2p2ywiby0+FwuspYmRoY8Fn0NiMw7WGJqVCRJ1ECTHKNSr9B+UwRqdwlYskNr5NuGe6PRK4l5gaDUrE21jSKjaYLdRYNLnyfZbY8ZPiulLXkQ1pJ4fXgqNPZJ9oZDVpuLg8jNBeAHNB4x5K+LE5MXmyqKINiObTzOc4EhoEcDOk6z6LQpYypmbly33RJ533qrVwjx7s3mYEHkeKh2FjSXuhpDbWN3Nj3YWpRpCIzgo2+WzqsHWDgIaQ2LH5KWpSB1PdyUGDxRe0Esc08CFYL7xv4b1ZGaSG0qDWmWjknvZPcpMqQuVqRFHBVaoa0uOgBPldeddE6ufF5nakPd3k/5K6/pViurwtQ7yA3+owuI6Ff9yP5H/JdHTKoNmPUy/JI9BGqdKiplSgWTULL2Hwudpc1wkatNjfQgqF0tMEEHgoaFQjvW1h64e0kgyOABI8NSEW0WSsySJ0UT3QtU0gTYAk8AN32Vn16wG633xRKXBKiY20iAGzYEwO9cV0vc8m7nZCBoYLSJBtv3Ls9ttdVaCdzhlAEAAhcv0vZLDyPxF/gudl5dmmD4o4f8oT7BDuWh8iu6/D7bDmzh6gI3smR3t+a4GqpKGOqNjK9wjmbJOSHkjQ/BleKe5HujsRwWdiukdGnZ1RgPAHM7+lsleTv27iHWdULu/wDwq5xtT9x8LLFHQ1+zN8/qd/qj0TaHTdoH6THPPF/6bPW5UWwjicWTVqVBrDGtsxo0e4DeQcouuN2FsWri6mSnuEuc42aOJ+m9ewbC2J1DKNIX7JkxEkG/xT/HjxqkjM82XL2xtPYjnQAc17k3n6rpdldFGUgDNzcwABK19mbPyCT7XwHBX3FTFNclJO+CtSw4b/hH5fn3qyAngJ2+XsTtRQxeEDg2WyROUwLTqJ3TAUFDBgOJf2eNxPdC2AoqjBwS3GLdyGRySiqREBaGjKOKja0aAd/NWXNlR0m6+S0xca4Mzu+ROrGm5VcTRazNUa0ZouYuQNFehMqNBsdDYqZcolDHOgchc/4UGz3HM7fc9r5eqi2ViC4O6wixy8L3zfRZ2N2jUa45CA2LAX87JO6ka8WF5ei/tnbD6DqfYzNdmDnC+UiMtuBBN+Shw22DV9gG0SSI1EghSteKpbLu0BcRbtRIUVTBtovzMaQ2oC5zWhzgHiBMe6COH7VT+bKWlxR5p+IFeKLGfufPg0f3WB0J/wC4P8jviFb/ABDqzVpN/axx/qd/ZVOgwmu48KZ+IXXwqsaOVl5yHds1CmYVDSTmuVwHTCsU65bdpjuVSpxCt4TZ1Wr7DTH7jZvmdfBVlJLstFP0K/EPNptuAsq4og6ytej0arfvp90n4wqRoOa4si4MGPj3JTlGXTGbZIjq0W9U7lBXF7ZwBe1wsXGIF414rrtsYttMBgPaPtbwOAWdhNm1KplrHuH8pjzWefIyPZ5JjsC+mYcD37iqOVeynYD5y16Za0zdwEEDWPMKptH8PcO6MjnU3Hdu8ljeVQdM1R085q0eUNbdOLLru634cV80U3sd35gfQFPpfhtiC6HETOjQSfMgBT5U1wU8Mk6Z0H4LbMHU4iq4e+xgP8jSSPN4XpeAwl87h2tw3NHBVuivR9uDwzKI3S475c4ySVsBqjbbtjN21UhwKeEjWp6tRRsSEsJYQgqIAlIlKAgoJIgEjzbuT2apG6lQntZNWRgJlWwTqXDgm1hoOJWlMU0ZlbCOzEtiJJAg+9Fz97lQxuBBJDqgDidAIt/MrOLNTrXE1HU25g1rQGEGIvcEySSocVgqofmBDxMxDWkRofPdCzyj7HqUnDbZNgdkFh7OVtzeCSRumTaFoVAWw5xb/wA48rgKscY9g7UDiDp4QSjZ+3W1C5rmOY5vESDwIKhNFao8N6b1ZxTh+1rW+k/NSdBD+u//AOs/ELL6Q1s2Jqn+Nw/pMfJdF+F+yqlbEPLQcgZDn7m5jYHiTBsuu5KMFZzP2nwdWXQO9T0dnVnjMym4gb4jynVdpgti0qdw0Od+5wk+G4KttDa5biqNBjHOkFziBYDQX77lZMmqro1QwX2QbG6OhozVxLrEM3N7+JXQFloFu6yC8DvTqfFZZ5HNj4wURtILmNtCoarqdNskwbWmeJXSir2jGnzSOpjNmMaRKiEtvKLON9nObD6LBrjVxOV7zo3VrTv19o+nBdDU0tYBOzZjbRSlilybBRSOT2rVBf2jYCAeBMH6Io4CpULC1sahzjoAb5hxXQt2ZSzFxYCTe9x5GyuNWbw27kbfutsNsEQ4TBtYIA+vmpw1OhIE9UjE5Nu2wDUJ0JIUkBCFDisW2mL3J0A9Vm1NpuPsjL6n1S5ZYxGwwznykbKAsN21KjdQHehHkn0dtH3mDwJlUWogXelyI2YSEKtR2ix+hg8DZPrYlrdSE3fGrsTsknVEoUFOpmeY0EDxKqV8YSLeCs4CnlHPelPJukkhvj2xbYlSqG1LnUC2uio7Vxbyw9V2TB7Rgnw4KXao7bDyI+CrVmzbjbzVcmWX6robiwwpTK2B2G/IzrKr3PAGYkzfXetKpgXEXIPpYfNXqSkCbBCXOnwZVChUzkObLbQbcN4KuswYvYCTJ5niVaQ1wV7E8nzz0Z6FYnHvzhpZSLpdWdAF5JyzdzvRe67G2PTw1JtKi0NY3zcd7nHeSrmGptYGsaAGgQALADknVHp+TI5CceNRGVH5QTwTMPTHtwMzgJO++6U6pTzCDpvTXgmwsOKRK7HoZRqhznAXyxJ5ncpqjjFtUzD0w0Q0QFK0KFHgm+RKNINEfZ5pzglKAFZcIrYAQnJpKlhCAblTQFJCSENAIU0BOSSgBQm1XACTuShPI4ovgDksXjQ953xoJsAgVRFz5BdJWwVNwhzW/A+bYKz6mAw7NCGHkb+t1knid3Z0IamFVTM6o6WqKlp9labaWHNus9Y+SkpbPpC+YkcJHyS/C38FvuMa+TKLgIUjHfeqt4nZbSZaT/uEjwIWdTaTpa5t3aqvilF9F/Ljkuy9SqxzVTGYrFZv0yxrP+XiSPgkNRzdQnNxKGpAox74ZKytUeR1l43239ysUzLwOc+Sqmq79p8iptlOzOe5wcALCQRM3JHHRWxxcpETkox4NTrwIE3T8x5D1WfXw5cT2iNOyZygchxWftTDV6PbpEPYLlhBnnBBlauTEopnQZBvM9/0SnKOXcuZxe2qjbUqBcf3OcMnpc+ICqt2hWNJ1Sq9rQDZogXkWv3osvDBKSt9HbVKJ4HySCieB8ktSpiMzxlhl8pblL/eg3MHRv8AUoKf5vOMwaBLdCHD2RMyAdc2m+FppGKyY03ftKHUj+0+ShqfmgBGcuygOP6cB0iXQLkRmkW0EaqSu7EGp2Ccoccw7I7P6WWJF/8A5N49AEbQ3DaNJ0DsnyUppu4HyVTZbsXnaK/7YA7OUuDXSSQLScnJWWuxIpkhuZ8iA4t0vNxYbvVG0Nw/q3cD5J7mGND5KA18XJ/TYQGyLxJEdjXmRP8ADzT3VcTkHYbnvmuI0OUi/Fun8Y4I2huMnauNr06lPq6JqM7RqWMxYNy85nVbGHfnbmaHCdzgQR3hRDEYqb0gRLogiYGXLv3y7yUH5jFzGQS5rzugEZQ2+6ZJi+irspg5Gh1Z4IFM8Cqz6mKuMo/mEXvc66xFtLlPZiMTmbNMZZdmAgOiBljtQbzrHgrbQ3E5pngU1zCNx8lCcRif9MTfhE335tNI43mFd2a6qQeuABm0aERrrxlQ4BuKNQv91pVOuKwbeAd0Bzz5BdKhLeG/ZdZK9HntWniXky15BtBBNpmYAhpuNOGqRmzav+m7+kr0NCo9MvkPKzz8YCp/pv8AIp/5Gp+x/kV3qFH2kfkPLI4ijRrt0bUHgU9tGrDuw6XGSYMzxXaIUrT102DyX6OUoYYuJzsffQ5dPFWW7My6A+U+q6JKnLHS5I8jMRuGO9s+BTjh3ftPktlCnaiN7MCrSc33T4CVBTw5qXexwIsPaC6ZIp2oPI+zlqmyHZs3aIiIvPloU5+yS4Q9sjXS5jSV06EbbL+eVUKhCFYSCEIQAIQhAAhCEACEIQAIQhAAhCEACEIQAIQhAAhCEACEIQAIQhAAhCEACEIQAIQhAH//2Q=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AB8-BA03-47BA-9225-97C1B78E721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59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URL: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-http://www.gsi.no/images/turn_9747.jpg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-https://i.guim.co.uk/img/static/sys-images/Guardian/Pix/pictures/2014/6/18/1403091632046/district-nurse-assisting--014.jpg?w=620&amp;q=85&amp;auto=format&amp;sharp=10&amp;s=81509b7cf2404934e6f61e6ec21e12c1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-https://encrypted-tbn1.gstatic.com/images?q=tbn:ANd9GcQsUjxDIR9cAUIw3qpZUXPiaxezHdlFjRfBooLcU51M4N4FLARKHA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data:image/jpeg;base64,/9j/4AAQSkZJRgABAQAAAQABAAD/2wCEAAkGBxQTEhUUEhQUFRUXFxUVFxQXFRQUFRgVFBUWFxUUHBYYHCggGBolGxQUITEhJSksLi4uFx8zODMsNygtLisBCgoKDg0OGhAQGywkHCQsLCwsLCwsLCwsLCwsLCwsLCwsLCwsLCwsLCwsLCwsLCwsLCwsLCwsLCwsLDcsNzcsK//AABEIAMEA8AMBIgACEQEDEQH/xAAcAAABBQEBAQAAAAAAAAAAAAAAAQIDBAUGBwj/xABBEAABAwIDBAcGBAUDAwUAAAABAAIRAyEEEjEFQVFhBhMicYGRoTJCscHR8AcUI1JicpLh8VOCohY0whUzQ3OD/8QAGgEAAgMBAQAAAAAAAAAAAAAAAAMBAgQFBv/EACcRAAICAQQCAQQDAQAAAAAAAAABAhEDBBIhMRNBUQUUIjJhcZEV/9oADAMBAAIRAxEAPwD0nMNJuo6tcDgTwn0S1GmbRJB1toQR6ZlGd97Q1s74c6f/ABJ8VJeybrW8Rb7KXOLXF9LqNgksBkdoDKbAZYuJ3eHmmNBIFrksbeRc5nOnlMKAsmbUad4PKU1lT9xG48LEAxfvUcHIR2tWtGY9+jfdsQhxBeSdJPgBZvhc+SAslqVgBIv6IdXA5+nmVXd7YAsLjfyT8o7XARbznxgFBKsU4wcomNd998Ru471L14kC3GZ5W+CD1XU+71mXT3s2vflmeUKmWzGsa982nn7J80Epl5jwdCCUjagOhCq4rLbL9bJGPDTfWNb3NteOvJBNl5AVPrnSRbdwBkzytpp6oGIMTPkBxj1F1AWXE4Khj9q08PT6ys4NEmN5dB3DevP9o/io4O/SotDdxcSSfKIVHJIuo2enEKBefbH/ABSY4luIYW8CwSPJdts7adLENzUajXjfBuO8ahCkmFUWykQhSAqAUgKEAOlJKRCCASpChBIShIlCiwBLKSUKGBI9oOolBYDqAdychOFDRTF7apvUt4DyUiFBIzqm8B5JGYcAk68LaRP1UiAUBQBgGg00Q5gIPPhZORKCSt+TERIjhlHPnG/huUwpi++dZunEpEAkAYOASdU3gPJLKdKgkjNJvAKLG1qdJjqlSA1oJJgfd1YJXmvT3bXWv6phmmx0GNHP3eAuqTlSLRjZz3Snaj8W8uNm6Nbwb9wufqYKGlx8FvihM/ff8lDthsENA0+O/wCIWJztmmMVRzFHBGSVe2VXqUnZmOc1wNiCQf7rpsFgAacxeyrVcCA0xrKjyOy2xHe9DOlBxINOrAqt3j3hf1XUrxjZOINGuHjc4fOfivZGPm43381qxT3IRkjTHyiUiVNFioSIlACpEhRKhgCUJsolQAsoTSlBUEllIkQnihySUiEAKlCalBUUSLKpbS2tSoR1jwJ0GrvJcx0l6ahksw5BO+puB4N3E815/i9oOeSXElx1JN/7ro6fQOfMujLl1Kjwj0XFdPKQMMpudzLg0fAlV/8ArsnSiPF5PyXnX5tAxR4roR0GFLoyvVT+Tt8V0yxB9nIwcmgnzKx8V0wxQP8A7zgOIDfosJtY77priOa0R0uJdRRR55v2bJ6V4vfWdyNoWXsevnysOomeZOqozknLca5TuPJO2NQe6qSwS4GTw1XI+qaVNb4Lo26LO921+zpabRYneSfX+6ZiatNxubzPr/ZYOMxVRtUUyCMpiOQWT1zs2+Z+v1XnEkzs7WekYSMoaOA+SXF4cBokhouZOixdk1XHvMeS6ath2vY1rxIkGOYukOSsfiwyZiYHo4+s/wBppaCAHNk63cTO/TzXqAG7gqmyyBTAAiLeKtZl0MMajZjzP8mh8pZUWZGZNsTRIkTQ5KCgKFRKbKSUEjpSEpEkoJFJRKSUkqoFyUmZNlMLk4RRLmTXOULqijbUMiFBNFknw9PVcD006XTNGgezcOePej3R/D8fj12K/UlhJOYEW1uN3NePbbwD6DiyoDG5/umN4PyXQ0mKO65GPUZJJUinUrE/T70VcP4Hl/YoIUB1+S7S4Oc2TNep6JkSqDnSrOCMtd96KYzV0FF8FNqBQUa/FWZTbsCq2teFv9Dm5atZx9mKQE7y5znEDuDPULmtoUo7QXQ7DpvcaTRaQ6oTuBdlYzvs1/muT9Sm3glH2bNDSzRbOi2nsynXqB8Q8bx81gV+i+SpmLpHgvQtlbFYJzkv5eyPRan5Clly9W2O75rycNNka5Z6aeqx3wjj8PhGUxIiNy1NlYE1CHvAyAmGmZMaHmOasf8ATwFmVDlPuuAJHc4RK2aloHIffopw6dqX5Bm1ScUoDKVNrBDQAOAQ5ya5yhqVFsswkudIHqm6snMqKLAuhyeCqLsSG2JU9KqDoUJoiiykKAUK4CSkSFAcgAlNJSkpFDAsOcoXVElR6rPcmCiQvSB8AlRByjrVPRXxRtlMkqQU6h1G4yrO1Nniq0uaGn9zCAQfA/d1DSbFPmTI4iNfip8Fi4JAva7eMcPVa3foyd9nFYjonhXuhwqUDxYeyP8Aa4adyp4r8OXG9HEMfwzAtPjBK9B2jh2VRIsePyK54tdTdvCZHNL5Fyxx+DgNodDMZT1p5ubHNPoYPoszD4d9KQ9jmng5pab6GDuXq1XaL9Dfw+YXN7a2zSdVLK+HbVaAO21xZWaTrDxYjkQtOHLPfdWLlCK9nGVGw7kVI2oRHxXQ1djYatfD4prXbqeJikb7usHZPoqmK6N4qld1CoW/uYBVYfFkha1mjfPH9ivHIo9QahyNiXWvoP4jyAuuy6B03VmvqCTTz5KObRtNggEd5Lj4rjjg6pa5rGPBLTJLXCBvEkWnReodD8J1GDo094aCe91z8Vx/qGXdKkzoaPHXLRu0WBoj1UmZV86Q1VzToFjMo6zrqI1FFiKuiiyKHVHrPq41oeGukzax0O6R3SrLGufYDx3Jaeyx1mYukxGXdbf3qjfNF6dWTnAtLcwkRrw9VUa4e7eFY27islGMwbmsOJ4x3Kjsose2GEOaPeEg+M70nLKuBuLHv5K2OOd06W03z3KiytUZYkjgR3LdcxjnWAkalZ+0WBrhOhkH5HlvVI5C08NKznNo4zG606j33IgEA8rHVZeO2tj6RAqGs3NpBzAnhmbInkuh69suB9r5j/IXc9HCKmHpO1OUajeN6clfsT5K9HBdGaWOrumpUr0qYAOZwyl06Bod8dFsdIXVKFJr8PXrVXEex1YrTeJ7LJaOa6faVMEkBkui7+AJi/M3WPWwlVroo1XscRE9gxwEFsk9ylccFVPfI4+l0uxoN6Bd/wDjVHlBVxvT1zbVcM5vdmHo5vzXQf8Ap+JAJdXe6pFnuNh/t5pmOomsGiuGvaTDxBI09oQZFx6qPyXsZvh7X+GpVeoS5MLk0uWtcmQVzt08J7lBUeYlMJieZv36JrHzbu9J+oW/DDajJknZpYOp2HZyQANwn2oIt4G6rPjcZGoPBPwzwA4OuOwba23eqiexoNt+gGuukK9csWTU8TJlwIJ94aHmVSxlFxkgtdvAFjPLd4K5Qx2Rr6bmSSYgnLlMQdyyXuI0Ko42FlBuJBN5BGo0I7wVQ2psplQZgO1x+oU22aQf2gS1wntN18eIU2xaOZpzkkgxOlvJJeolBjFh3o59vRus5ocwB0iYkA+RUTHYrDns9fS7s7R6WXfYduXsjTmrOdZP+1li3GcVJHUX0nHOKlFtHA4PaeKrVqYrVar2ZodmJygQb3svQcI6KbBwa34f5WNtkdgkd6vYbFteBlI004bvks/3Sz5HKq/gvLSPBBRTsv8AXJjq6rOqqrVrKWxSRofmE9hDnAFZNJznGGiSt3CYUt113qkpjIRTfJO/NTa7IwvIFmixJ3CTYd6TDuqEt6zK0xJAgweAO8JMfXyMJ33DRvk/FFJrWAkE7zmJkx3q2njb3egzS4oxsWc9dxdfK2GzoATeBxV3B1WTkbIHNrgL7wSIKzKZL3OcyCSbTpAWvh6j9HsH8zbj6hZckrkzdhVY0No7JyuLhMnmYPhoodr0hZpvm07xu9VqudAusbabr0y46ugfFUi+SmT8onK4vCOYZHa387DevRei1PLhqbeDR9Vy2PoBx7IzZhYTeV2WyWBtMNgjKBO/T7K2QObN0y5XoFzSAb7jCdTwoHfv5lMwmILyYjKN97+eilxDwBeY7v7pgtlTaFVrAC4E9yyqdRtR7i4BrB7JjtFXvbORt2jNMm4DtCJF/kq4wT6ZAABYbEWMc54qPY3DC5csy8yytsbSyVKFMavdfuAgDxJ9FpSuIxmK6zaTRqGODR/tBJ9Vv08N0rM2ee1HYVaiipmEj0jVti+DE+zSY0t7bYIIiYBLT8jpdUqhJmU1r4+/JSVBNx9/d0E9jKj5ubnionpxSFDJRkY8ga/5VvYwgHmfgquNbMuPOPkpsHVytvZcrM+TZh6NWq6IPgpA9YWN6S4amCH1mA8B2j5NlaWCxLajGuaZaQCCN4XK1UKluO5osilHb8DsY2WlYNNjhpPguke4aaqA0AssZUbGrKNLFVNHCedgrLKZcrAoBSGsAN3edE1Zp9JiHp8fbQlLDEQZjmLFbrMY1zO0e03ebSOawa2JDfaN1ivxBqus4/ytTMcZXyJzSx1SOkxFTrKtLK5pa3Pn8QMoE+N+9Utt43JTFOe1HagzAnTv+is4LY7iLtnxE+aqV+iZzEtc8DeJBHrxW+PkUNqic6Tx7r3GZ0d2p2ywiby0+FwuspYmRoY8Fn0NiMw7WGJqVCRJ1ECTHKNSr9B+UwRqdwlYskNr5NuGe6PRK4l5gaDUrE21jSKjaYLdRYNLnyfZbY8ZPiulLXkQ1pJ4fXgqNPZJ9oZDVpuLg8jNBeAHNB4x5K+LE5MXmyqKINiObTzOc4EhoEcDOk6z6LQpYypmbly33RJ533qrVwjx7s3mYEHkeKh2FjSXuhpDbWN3Nj3YWpRpCIzgo2+WzqsHWDgIaQ2LH5KWpSB1PdyUGDxRe0Esc08CFYL7xv4b1ZGaSG0qDWmWjknvZPcpMqQuVqRFHBVaoa0uOgBPldeddE6ufF5nakPd3k/5K6/pViurwtQ7yA3+owuI6Ff9yP5H/JdHTKoNmPUy/JI9BGqdKiplSgWTULL2Hwudpc1wkatNjfQgqF0tMEEHgoaFQjvW1h64e0kgyOABI8NSEW0WSsySJ0UT3QtU0gTYAk8AN32Vn16wG633xRKXBKiY20iAGzYEwO9cV0vc8m7nZCBoYLSJBtv3Ls9ttdVaCdzhlAEAAhcv0vZLDyPxF/gudl5dmmD4o4f8oT7BDuWh8iu6/D7bDmzh6gI3smR3t+a4GqpKGOqNjK9wjmbJOSHkjQ/BleKe5HujsRwWdiukdGnZ1RgPAHM7+lsleTv27iHWdULu/wDwq5xtT9x8LLFHQ1+zN8/qd/qj0TaHTdoH6THPPF/6bPW5UWwjicWTVqVBrDGtsxo0e4DeQcouuN2FsWri6mSnuEuc42aOJ+m9ewbC2J1DKNIX7JkxEkG/xT/HjxqkjM82XL2xtPYjnQAc17k3n6rpdldFGUgDNzcwABK19mbPyCT7XwHBX3FTFNclJO+CtSw4b/hH5fn3qyAngJ2+XsTtRQxeEDg2WyROUwLTqJ3TAUFDBgOJf2eNxPdC2AoqjBwS3GLdyGRySiqREBaGjKOKja0aAd/NWXNlR0m6+S0xca4Mzu+ROrGm5VcTRazNUa0ZouYuQNFehMqNBsdDYqZcolDHOgchc/4UGz3HM7fc9r5eqi2ViC4O6wixy8L3zfRZ2N2jUa45CA2LAX87JO6ka8WF5ei/tnbD6DqfYzNdmDnC+UiMtuBBN+Shw22DV9gG0SSI1EghSteKpbLu0BcRbtRIUVTBtovzMaQ2oC5zWhzgHiBMe6COH7VT+bKWlxR5p+IFeKLGfufPg0f3WB0J/wC4P8jviFb/ABDqzVpN/axx/qd/ZVOgwmu48KZ+IXXwqsaOVl5yHds1CmYVDSTmuVwHTCsU65bdpjuVSpxCt4TZ1Wr7DTH7jZvmdfBVlJLstFP0K/EPNptuAsq4og6ytej0arfvp90n4wqRoOa4si4MGPj3JTlGXTGbZIjq0W9U7lBXF7ZwBe1wsXGIF414rrtsYttMBgPaPtbwOAWdhNm1KplrHuH8pjzWefIyPZ5JjsC+mYcD37iqOVeynYD5y16Za0zdwEEDWPMKptH8PcO6MjnU3Hdu8ljeVQdM1R085q0eUNbdOLLru634cV80U3sd35gfQFPpfhtiC6HETOjQSfMgBT5U1wU8Mk6Z0H4LbMHU4iq4e+xgP8jSSPN4XpeAwl87h2tw3NHBVuivR9uDwzKI3S475c4ySVsBqjbbtjN21UhwKeEjWp6tRRsSEsJYQgqIAlIlKAgoJIgEjzbuT2apG6lQntZNWRgJlWwTqXDgm1hoOJWlMU0ZlbCOzEtiJJAg+9Fz97lQxuBBJDqgDidAIt/MrOLNTrXE1HU25g1rQGEGIvcEySSocVgqofmBDxMxDWkRofPdCzyj7HqUnDbZNgdkFh7OVtzeCSRumTaFoVAWw5xb/wA48rgKscY9g7UDiDp4QSjZ+3W1C5rmOY5vESDwIKhNFao8N6b1ZxTh+1rW+k/NSdBD+u//AOs/ELL6Q1s2Jqn+Nw/pMfJdF+F+yqlbEPLQcgZDn7m5jYHiTBsuu5KMFZzP2nwdWXQO9T0dnVnjMym4gb4jynVdpgti0qdw0Od+5wk+G4KttDa5biqNBjHOkFziBYDQX77lZMmqro1QwX2QbG6OhozVxLrEM3N7+JXQFloFu6yC8DvTqfFZZ5HNj4wURtILmNtCoarqdNskwbWmeJXSir2jGnzSOpjNmMaRKiEtvKLON9nObD6LBrjVxOV7zo3VrTv19o+nBdDU0tYBOzZjbRSlilybBRSOT2rVBf2jYCAeBMH6Io4CpULC1sahzjoAb5hxXQt2ZSzFxYCTe9x5GyuNWbw27kbfutsNsEQ4TBtYIA+vmpw1OhIE9UjE5Nu2wDUJ0JIUkBCFDisW2mL3J0A9Vm1NpuPsjL6n1S5ZYxGwwznykbKAsN21KjdQHehHkn0dtH3mDwJlUWogXelyI2YSEKtR2ix+hg8DZPrYlrdSE3fGrsTsknVEoUFOpmeY0EDxKqV8YSLeCs4CnlHPelPJukkhvj2xbYlSqG1LnUC2uio7Vxbyw9V2TB7Rgnw4KXao7bDyI+CrVmzbjbzVcmWX6robiwwpTK2B2G/IzrKr3PAGYkzfXetKpgXEXIPpYfNXqSkCbBCXOnwZVChUzkObLbQbcN4KuswYvYCTJ5niVaQ1wV7E8nzz0Z6FYnHvzhpZSLpdWdAF5JyzdzvRe67G2PTw1JtKi0NY3zcd7nHeSrmGptYGsaAGgQALADknVHp+TI5CceNRGVH5QTwTMPTHtwMzgJO++6U6pTzCDpvTXgmwsOKRK7HoZRqhznAXyxJ5ncpqjjFtUzD0w0Q0QFK0KFHgm+RKNINEfZ5pzglKAFZcIrYAQnJpKlhCAblTQFJCSENAIU0BOSSgBQm1XACTuShPI4ovgDksXjQ953xoJsAgVRFz5BdJWwVNwhzW/A+bYKz6mAw7NCGHkb+t1knid3Z0IamFVTM6o6WqKlp9labaWHNus9Y+SkpbPpC+YkcJHyS/C38FvuMa+TKLgIUjHfeqt4nZbSZaT/uEjwIWdTaTpa5t3aqvilF9F/Ljkuy9SqxzVTGYrFZv0yxrP+XiSPgkNRzdQnNxKGpAox74ZKytUeR1l43239ysUzLwOc+Sqmq79p8iptlOzOe5wcALCQRM3JHHRWxxcpETkox4NTrwIE3T8x5D1WfXw5cT2iNOyZygchxWftTDV6PbpEPYLlhBnnBBlauTEopnQZBvM9/0SnKOXcuZxe2qjbUqBcf3OcMnpc+ICqt2hWNJ1Sq9rQDZogXkWv3osvDBKSt9HbVKJ4HySCieB8ktSpiMzxlhl8pblL/eg3MHRv8AUoKf5vOMwaBLdCHD2RMyAdc2m+FppGKyY03ftKHUj+0+ShqfmgBGcuygOP6cB0iXQLkRmkW0EaqSu7EGp2Ccoccw7I7P6WWJF/8A5N49AEbQ3DaNJ0DsnyUppu4HyVTZbsXnaK/7YA7OUuDXSSQLScnJWWuxIpkhuZ8iA4t0vNxYbvVG0Nw/q3cD5J7mGND5KA18XJ/TYQGyLxJEdjXmRP8ADzT3VcTkHYbnvmuI0OUi/Fun8Y4I2huMnauNr06lPq6JqM7RqWMxYNy85nVbGHfnbmaHCdzgQR3hRDEYqb0gRLogiYGXLv3y7yUH5jFzGQS5rzugEZQ2+6ZJi+irspg5Gh1Z4IFM8Cqz6mKuMo/mEXvc66xFtLlPZiMTmbNMZZdmAgOiBljtQbzrHgrbQ3E5pngU1zCNx8lCcRif9MTfhE335tNI43mFd2a6qQeuABm0aERrrxlQ4BuKNQv91pVOuKwbeAd0Bzz5BdKhLeG/ZdZK9HntWniXky15BtBBNpmYAhpuNOGqRmzav+m7+kr0NCo9MvkPKzz8YCp/pv8AIp/5Gp+x/kV3qFH2kfkPLI4ijRrt0bUHgU9tGrDuw6XGSYMzxXaIUrT102DyX6OUoYYuJzsffQ5dPFWW7My6A+U+q6JKnLHS5I8jMRuGO9s+BTjh3ftPktlCnaiN7MCrSc33T4CVBTw5qXexwIsPaC6ZIp2oPI+zlqmyHZs3aIiIvPloU5+yS4Q9sjXS5jSV06EbbL+eVUKhCFYSCEIQAIQhAAhCEACEIQAIQhAAhCEACEIQAIQhAAhCEACEIQAIQhAAhCEACEIQAIQhAH//2Q=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AB8-BA03-47BA-9225-97C1B78E721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05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URL: http://www.prevbiotech.com/images/smartepants4.jpg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AB8-BA03-47BA-9225-97C1B78E721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2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AB8-BA03-47BA-9225-97C1B78E721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0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URL: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-http://www.gsi.no/images/turn_9747.jpg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-https://i.guim.co.uk/img/static/sys-images/Guardian/Pix/pictures/2014/6/18/1403091632046/district-nurse-assisting--014.jpg?w=620&amp;q=85&amp;auto=format&amp;sharp=10&amp;s=81509b7cf2404934e6f61e6ec21e12c1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-https://encrypted-tbn1.gstatic.com/images?q=tbn:ANd9GcQsUjxDIR9cAUIw3qpZUXPiaxezHdlFjRfBooLcU51M4N4FLARKHA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data:image/jpeg;base64,/9j/4AAQSkZJRgABAQAAAQABAAD/2wCEAAkGBxQTEhUUEhQUFRUXFxUVFxQXFRQUFRgVFBUWFxUUHBYYHCggGBolGxQUITEhJSksLi4uFx8zODMsNygtLisBCgoKDg0OGhAQGywkHCQsLCwsLCwsLCwsLCwsLCwsLCwsLCwsLCwsLCwsLCwsLCwsLCwsLCwsLCwsLDcsNzcsK//AABEIAMEA8AMBIgACEQEDEQH/xAAcAAABBQEBAQAAAAAAAAAAAAAAAQIDBAUGBwj/xABBEAABAwIDBAcGBAUDAwUAAAABAAIRAyEEEjEFQVFhBhMicYGRoTJCscHR8AcUI1JicpLh8VOCohY0whUzQ3OD/8QAGgEAAgMBAQAAAAAAAAAAAAAAAAMBAgQFBv/EACcRAAICAQQCAQQDAQAAAAAAAAABAhEDBBIhMRNBUQUUIjJhcZEV/9oADAMBAAIRAxEAPwD0nMNJuo6tcDgTwn0S1GmbRJB1toQR6ZlGd97Q1s74c6f/ABJ8VJeybrW8Rb7KXOLXF9LqNgksBkdoDKbAZYuJ3eHmmNBIFrksbeRc5nOnlMKAsmbUad4PKU1lT9xG48LEAxfvUcHIR2tWtGY9+jfdsQhxBeSdJPgBZvhc+SAslqVgBIv6IdXA5+nmVXd7YAsLjfyT8o7XARbznxgFBKsU4wcomNd998Ru471L14kC3GZ5W+CD1XU+71mXT3s2vflmeUKmWzGsa982nn7J80Epl5jwdCCUjagOhCq4rLbL9bJGPDTfWNb3NteOvJBNl5AVPrnSRbdwBkzytpp6oGIMTPkBxj1F1AWXE4Khj9q08PT6ys4NEmN5dB3DevP9o/io4O/SotDdxcSSfKIVHJIuo2enEKBefbH/ABSY4luIYW8CwSPJdts7adLENzUajXjfBuO8ahCkmFUWykQhSAqAUgKEAOlJKRCCASpChBIShIlCiwBLKSUKGBI9oOolBYDqAdychOFDRTF7apvUt4DyUiFBIzqm8B5JGYcAk68LaRP1UiAUBQBgGg00Q5gIPPhZORKCSt+TERIjhlHPnG/huUwpi++dZunEpEAkAYOASdU3gPJLKdKgkjNJvAKLG1qdJjqlSA1oJJgfd1YJXmvT3bXWv6phmmx0GNHP3eAuqTlSLRjZz3Snaj8W8uNm6Nbwb9wufqYKGlx8FvihM/ff8lDthsENA0+O/wCIWJztmmMVRzFHBGSVe2VXqUnZmOc1wNiCQf7rpsFgAacxeyrVcCA0xrKjyOy2xHe9DOlBxINOrAqt3j3hf1XUrxjZOINGuHjc4fOfivZGPm43381qxT3IRkjTHyiUiVNFioSIlACpEhRKhgCUJsolQAsoTSlBUEllIkQnihySUiEAKlCalBUUSLKpbS2tSoR1jwJ0GrvJcx0l6ahksw5BO+puB4N3E815/i9oOeSXElx1JN/7ro6fQOfMujLl1Kjwj0XFdPKQMMpudzLg0fAlV/8ArsnSiPF5PyXnX5tAxR4roR0GFLoyvVT+Tt8V0yxB9nIwcmgnzKx8V0wxQP8A7zgOIDfosJtY77priOa0R0uJdRRR55v2bJ6V4vfWdyNoWXsevnysOomeZOqozknLca5TuPJO2NQe6qSwS4GTw1XI+qaVNb4Lo26LO921+zpabRYneSfX+6ZiatNxubzPr/ZYOMxVRtUUyCMpiOQWT1zs2+Z+v1XnEkzs7WekYSMoaOA+SXF4cBokhouZOixdk1XHvMeS6ath2vY1rxIkGOYukOSsfiwyZiYHo4+s/wBppaCAHNk63cTO/TzXqAG7gqmyyBTAAiLeKtZl0MMajZjzP8mh8pZUWZGZNsTRIkTQ5KCgKFRKbKSUEjpSEpEkoJFJRKSUkqoFyUmZNlMLk4RRLmTXOULqijbUMiFBNFknw9PVcD006XTNGgezcOePej3R/D8fj12K/UlhJOYEW1uN3NePbbwD6DiyoDG5/umN4PyXQ0mKO65GPUZJJUinUrE/T70VcP4Hl/YoIUB1+S7S4Oc2TNep6JkSqDnSrOCMtd96KYzV0FF8FNqBQUa/FWZTbsCq2teFv9Dm5atZx9mKQE7y5znEDuDPULmtoUo7QXQ7DpvcaTRaQ6oTuBdlYzvs1/muT9Sm3glH2bNDSzRbOi2nsynXqB8Q8bx81gV+i+SpmLpHgvQtlbFYJzkv5eyPRan5Clly9W2O75rycNNka5Z6aeqx3wjj8PhGUxIiNy1NlYE1CHvAyAmGmZMaHmOasf8ATwFmVDlPuuAJHc4RK2aloHIffopw6dqX5Bm1ScUoDKVNrBDQAOAQ5ya5yhqVFsswkudIHqm6snMqKLAuhyeCqLsSG2JU9KqDoUJoiiykKAUK4CSkSFAcgAlNJSkpFDAsOcoXVElR6rPcmCiQvSB8AlRByjrVPRXxRtlMkqQU6h1G4yrO1Nniq0uaGn9zCAQfA/d1DSbFPmTI4iNfip8Fi4JAva7eMcPVa3foyd9nFYjonhXuhwqUDxYeyP8Aa4adyp4r8OXG9HEMfwzAtPjBK9B2jh2VRIsePyK54tdTdvCZHNL5Fyxx+DgNodDMZT1p5ubHNPoYPoszD4d9KQ9jmng5pab6GDuXq1XaL9Dfw+YXN7a2zSdVLK+HbVaAO21xZWaTrDxYjkQtOHLPfdWLlCK9nGVGw7kVI2oRHxXQ1djYatfD4prXbqeJikb7usHZPoqmK6N4qld1CoW/uYBVYfFkha1mjfPH9ivHIo9QahyNiXWvoP4jyAuuy6B03VmvqCTTz5KObRtNggEd5Lj4rjjg6pa5rGPBLTJLXCBvEkWnReodD8J1GDo094aCe91z8Vx/qGXdKkzoaPHXLRu0WBoj1UmZV86Q1VzToFjMo6zrqI1FFiKuiiyKHVHrPq41oeGukzax0O6R3SrLGufYDx3Jaeyx1mYukxGXdbf3qjfNF6dWTnAtLcwkRrw9VUa4e7eFY27islGMwbmsOJ4x3Kjsose2GEOaPeEg+M70nLKuBuLHv5K2OOd06W03z3KiytUZYkjgR3LdcxjnWAkalZ+0WBrhOhkH5HlvVI5C08NKznNo4zG606j33IgEA8rHVZeO2tj6RAqGs3NpBzAnhmbInkuh69suB9r5j/IXc9HCKmHpO1OUajeN6clfsT5K9HBdGaWOrumpUr0qYAOZwyl06Bod8dFsdIXVKFJr8PXrVXEex1YrTeJ7LJaOa6faVMEkBkui7+AJi/M3WPWwlVroo1XscRE9gxwEFsk9ylccFVPfI4+l0uxoN6Bd/wDjVHlBVxvT1zbVcM5vdmHo5vzXQf8Ap+JAJdXe6pFnuNh/t5pmOomsGiuGvaTDxBI09oQZFx6qPyXsZvh7X+GpVeoS5MLk0uWtcmQVzt08J7lBUeYlMJieZv36JrHzbu9J+oW/DDajJknZpYOp2HZyQANwn2oIt4G6rPjcZGoPBPwzwA4OuOwba23eqiexoNt+gGuukK9csWTU8TJlwIJ94aHmVSxlFxkgtdvAFjPLd4K5Qx2Rr6bmSSYgnLlMQdyyXuI0Ko42FlBuJBN5BGo0I7wVQ2psplQZgO1x+oU22aQf2gS1wntN18eIU2xaOZpzkkgxOlvJJeolBjFh3o59vRus5ocwB0iYkA+RUTHYrDns9fS7s7R6WXfYduXsjTmrOdZP+1li3GcVJHUX0nHOKlFtHA4PaeKrVqYrVar2ZodmJygQb3svQcI6KbBwa34f5WNtkdgkd6vYbFteBlI004bvks/3Sz5HKq/gvLSPBBRTsv8AXJjq6rOqqrVrKWxSRofmE9hDnAFZNJznGGiSt3CYUt113qkpjIRTfJO/NTa7IwvIFmixJ3CTYd6TDuqEt6zK0xJAgweAO8JMfXyMJ33DRvk/FFJrWAkE7zmJkx3q2njb3egzS4oxsWc9dxdfK2GzoATeBxV3B1WTkbIHNrgL7wSIKzKZL3OcyCSbTpAWvh6j9HsH8zbj6hZckrkzdhVY0No7JyuLhMnmYPhoodr0hZpvm07xu9VqudAusbabr0y46ugfFUi+SmT8onK4vCOYZHa387DevRei1PLhqbeDR9Vy2PoBx7IzZhYTeV2WyWBtMNgjKBO/T7K2QObN0y5XoFzSAb7jCdTwoHfv5lMwmILyYjKN97+eilxDwBeY7v7pgtlTaFVrAC4E9yyqdRtR7i4BrB7JjtFXvbORt2jNMm4DtCJF/kq4wT6ZAABYbEWMc54qPY3DC5csy8yytsbSyVKFMavdfuAgDxJ9FpSuIxmK6zaTRqGODR/tBJ9Vv08N0rM2ee1HYVaiipmEj0jVti+DE+zSY0t7bYIIiYBLT8jpdUqhJmU1r4+/JSVBNx9/d0E9jKj5ubnionpxSFDJRkY8ga/5VvYwgHmfgquNbMuPOPkpsHVytvZcrM+TZh6NWq6IPgpA9YWN6S4amCH1mA8B2j5NlaWCxLajGuaZaQCCN4XK1UKluO5osilHb8DsY2WlYNNjhpPguke4aaqA0AssZUbGrKNLFVNHCedgrLKZcrAoBSGsAN3edE1Zp9JiHp8fbQlLDEQZjmLFbrMY1zO0e03ebSOawa2JDfaN1ivxBqus4/ytTMcZXyJzSx1SOkxFTrKtLK5pa3Pn8QMoE+N+9Utt43JTFOe1HagzAnTv+is4LY7iLtnxE+aqV+iZzEtc8DeJBHrxW+PkUNqic6Tx7r3GZ0d2p2ywiby0+FwuspYmRoY8Fn0NiMw7WGJqVCRJ1ECTHKNSr9B+UwRqdwlYskNr5NuGe6PRK4l5gaDUrE21jSKjaYLdRYNLnyfZbY8ZPiulLXkQ1pJ4fXgqNPZJ9oZDVpuLg8jNBeAHNB4x5K+LE5MXmyqKINiObTzOc4EhoEcDOk6z6LQpYypmbly33RJ533qrVwjx7s3mYEHkeKh2FjSXuhpDbWN3Nj3YWpRpCIzgo2+WzqsHWDgIaQ2LH5KWpSB1PdyUGDxRe0Esc08CFYL7xv4b1ZGaSG0qDWmWjknvZPcpMqQuVqRFHBVaoa0uOgBPldeddE6ufF5nakPd3k/5K6/pViurwtQ7yA3+owuI6Ff9yP5H/JdHTKoNmPUy/JI9BGqdKiplSgWTULL2Hwudpc1wkatNjfQgqF0tMEEHgoaFQjvW1h64e0kgyOABI8NSEW0WSsySJ0UT3QtU0gTYAk8AN32Vn16wG633xRKXBKiY20iAGzYEwO9cV0vc8m7nZCBoYLSJBtv3Ls9ttdVaCdzhlAEAAhcv0vZLDyPxF/gudl5dmmD4o4f8oT7BDuWh8iu6/D7bDmzh6gI3smR3t+a4GqpKGOqNjK9wjmbJOSHkjQ/BleKe5HujsRwWdiukdGnZ1RgPAHM7+lsleTv27iHWdULu/wDwq5xtT9x8LLFHQ1+zN8/qd/qj0TaHTdoH6THPPF/6bPW5UWwjicWTVqVBrDGtsxo0e4DeQcouuN2FsWri6mSnuEuc42aOJ+m9ewbC2J1DKNIX7JkxEkG/xT/HjxqkjM82XL2xtPYjnQAc17k3n6rpdldFGUgDNzcwABK19mbPyCT7XwHBX3FTFNclJO+CtSw4b/hH5fn3qyAngJ2+XsTtRQxeEDg2WyROUwLTqJ3TAUFDBgOJf2eNxPdC2AoqjBwS3GLdyGRySiqREBaGjKOKja0aAd/NWXNlR0m6+S0xca4Mzu+ROrGm5VcTRazNUa0ZouYuQNFehMqNBsdDYqZcolDHOgchc/4UGz3HM7fc9r5eqi2ViC4O6wixy8L3zfRZ2N2jUa45CA2LAX87JO6ka8WF5ei/tnbD6DqfYzNdmDnC+UiMtuBBN+Shw22DV9gG0SSI1EghSteKpbLu0BcRbtRIUVTBtovzMaQ2oC5zWhzgHiBMe6COH7VT+bKWlxR5p+IFeKLGfufPg0f3WB0J/wC4P8jviFb/ABDqzVpN/axx/qd/ZVOgwmu48KZ+IXXwqsaOVl5yHds1CmYVDSTmuVwHTCsU65bdpjuVSpxCt4TZ1Wr7DTH7jZvmdfBVlJLstFP0K/EPNptuAsq4og6ytej0arfvp90n4wqRoOa4si4MGPj3JTlGXTGbZIjq0W9U7lBXF7ZwBe1wsXGIF414rrtsYttMBgPaPtbwOAWdhNm1KplrHuH8pjzWefIyPZ5JjsC+mYcD37iqOVeynYD5y16Za0zdwEEDWPMKptH8PcO6MjnU3Hdu8ljeVQdM1R085q0eUNbdOLLru634cV80U3sd35gfQFPpfhtiC6HETOjQSfMgBT5U1wU8Mk6Z0H4LbMHU4iq4e+xgP8jSSPN4XpeAwl87h2tw3NHBVuivR9uDwzKI3S475c4ySVsBqjbbtjN21UhwKeEjWp6tRRsSEsJYQgqIAlIlKAgoJIgEjzbuT2apG6lQntZNWRgJlWwTqXDgm1hoOJWlMU0ZlbCOzEtiJJAg+9Fz97lQxuBBJDqgDidAIt/MrOLNTrXE1HU25g1rQGEGIvcEySSocVgqofmBDxMxDWkRofPdCzyj7HqUnDbZNgdkFh7OVtzeCSRumTaFoVAWw5xb/wA48rgKscY9g7UDiDp4QSjZ+3W1C5rmOY5vESDwIKhNFao8N6b1ZxTh+1rW+k/NSdBD+u//AOs/ELL6Q1s2Jqn+Nw/pMfJdF+F+yqlbEPLQcgZDn7m5jYHiTBsuu5KMFZzP2nwdWXQO9T0dnVnjMym4gb4jynVdpgti0qdw0Od+5wk+G4KttDa5biqNBjHOkFziBYDQX77lZMmqro1QwX2QbG6OhozVxLrEM3N7+JXQFloFu6yC8DvTqfFZZ5HNj4wURtILmNtCoarqdNskwbWmeJXSir2jGnzSOpjNmMaRKiEtvKLON9nObD6LBrjVxOV7zo3VrTv19o+nBdDU0tYBOzZjbRSlilybBRSOT2rVBf2jYCAeBMH6Io4CpULC1sahzjoAb5hxXQt2ZSzFxYCTe9x5GyuNWbw27kbfutsNsEQ4TBtYIA+vmpw1OhIE9UjE5Nu2wDUJ0JIUkBCFDisW2mL3J0A9Vm1NpuPsjL6n1S5ZYxGwwznykbKAsN21KjdQHehHkn0dtH3mDwJlUWogXelyI2YSEKtR2ix+hg8DZPrYlrdSE3fGrsTsknVEoUFOpmeY0EDxKqV8YSLeCs4CnlHPelPJukkhvj2xbYlSqG1LnUC2uio7Vxbyw9V2TB7Rgnw4KXao7bDyI+CrVmzbjbzVcmWX6robiwwpTK2B2G/IzrKr3PAGYkzfXetKpgXEXIPpYfNXqSkCbBCXOnwZVChUzkObLbQbcN4KuswYvYCTJ5niVaQ1wV7E8nzz0Z6FYnHvzhpZSLpdWdAF5JyzdzvRe67G2PTw1JtKi0NY3zcd7nHeSrmGptYGsaAGgQALADknVHp+TI5CceNRGVH5QTwTMPTHtwMzgJO++6U6pTzCDpvTXgmwsOKRK7HoZRqhznAXyxJ5ncpqjjFtUzD0w0Q0QFK0KFHgm+RKNINEfZ5pzglKAFZcIrYAQnJpKlhCAblTQFJCSENAIU0BOSSgBQm1XACTuShPI4ovgDksXjQ953xoJsAgVRFz5BdJWwVNwhzW/A+bYKz6mAw7NCGHkb+t1knid3Z0IamFVTM6o6WqKlp9labaWHNus9Y+SkpbPpC+YkcJHyS/C38FvuMa+TKLgIUjHfeqt4nZbSZaT/uEjwIWdTaTpa5t3aqvilF9F/Ljkuy9SqxzVTGYrFZv0yxrP+XiSPgkNRzdQnNxKGpAox74ZKytUeR1l43239ysUzLwOc+Sqmq79p8iptlOzOe5wcALCQRM3JHHRWxxcpETkox4NTrwIE3T8x5D1WfXw5cT2iNOyZygchxWftTDV6PbpEPYLlhBnnBBlauTEopnQZBvM9/0SnKOXcuZxe2qjbUqBcf3OcMnpc+ICqt2hWNJ1Sq9rQDZogXkWv3osvDBKSt9HbVKJ4HySCieB8ktSpiMzxlhl8pblL/eg3MHRv8AUoKf5vOMwaBLdCHD2RMyAdc2m+FppGKyY03ftKHUj+0+ShqfmgBGcuygOP6cB0iXQLkRmkW0EaqSu7EGp2Ccoccw7I7P6WWJF/8A5N49AEbQ3DaNJ0DsnyUppu4HyVTZbsXnaK/7YA7OUuDXSSQLScnJWWuxIpkhuZ8iA4t0vNxYbvVG0Nw/q3cD5J7mGND5KA18XJ/TYQGyLxJEdjXmRP8ADzT3VcTkHYbnvmuI0OUi/Fun8Y4I2huMnauNr06lPq6JqM7RqWMxYNy85nVbGHfnbmaHCdzgQR3hRDEYqb0gRLogiYGXLv3y7yUH5jFzGQS5rzugEZQ2+6ZJi+irspg5Gh1Z4IFM8Cqz6mKuMo/mEXvc66xFtLlPZiMTmbNMZZdmAgOiBljtQbzrHgrbQ3E5pngU1zCNx8lCcRif9MTfhE335tNI43mFd2a6qQeuABm0aERrrxlQ4BuKNQv91pVOuKwbeAd0Bzz5BdKhLeG/ZdZK9HntWniXky15BtBBNpmYAhpuNOGqRmzav+m7+kr0NCo9MvkPKzz8YCp/pv8AIp/5Gp+x/kV3qFH2kfkPLI4ijRrt0bUHgU9tGrDuw6XGSYMzxXaIUrT102DyX6OUoYYuJzsffQ5dPFWW7My6A+U+q6JKnLHS5I8jMRuGO9s+BTjh3ftPktlCnaiN7MCrSc33T4CVBTw5qXexwIsPaC6ZIp2oPI+zlqmyHZs3aIiIvPloU5+yS4Q9sjXS5jSV06EbbL+eVUKhCFYSCEIQAIQhAAhCEACEIQAIQhAAhCEACEIQAIQhAAhCEACEIQAIQhAAhCEACEIQAIQhAH//2Q=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AB8-BA03-47BA-9225-97C1B78E72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34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URL: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-http://www.gsi.no/images/turn_9747.jpg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-https://i.guim.co.uk/img/static/sys-images/Guardian/Pix/pictures/2014/6/18/1403091632046/district-nurse-assisting--014.jpg?w=620&amp;q=85&amp;auto=format&amp;sharp=10&amp;s=81509b7cf2404934e6f61e6ec21e12c1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-https://encrypted-tbn1.gstatic.com/images?q=tbn:ANd9GcQsUjxDIR9cAUIw3qpZUXPiaxezHdlFjRfBooLcU51M4N4FLARKHA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data:image/jpeg;base64,/9j/4AAQSkZJRgABAQAAAQABAAD/2wCEAAkGBxQTEhUUEhQUFRUXFxUVFxQXFRQUFRgVFBUWFxUUHBYYHCggGBolGxQUITEhJSksLi4uFx8zODMsNygtLisBCgoKDg0OGhAQGywkHCQsLCwsLCwsLCwsLCwsLCwsLCwsLCwsLCwsLCwsLCwsLCwsLCwsLCwsLCwsLDcsNzcsK//AABEIAMEA8AMBIgACEQEDEQH/xAAcAAABBQEBAQAAAAAAAAAAAAAAAQIDBAUGBwj/xABBEAABAwIDBAcGBAUDAwUAAAABAAIRAyEEEjEFQVFhBhMicYGRoTJCscHR8AcUI1JicpLh8VOCohY0whUzQ3OD/8QAGgEAAgMBAQAAAAAAAAAAAAAAAAMBAgQFBv/EACcRAAICAQQCAQQDAQAAAAAAAAABAhEDBBIhMRNBUQUUIjJhcZEV/9oADAMBAAIRAxEAPwD0nMNJuo6tcDgTwn0S1GmbRJB1toQR6ZlGd97Q1s74c6f/ABJ8VJeybrW8Rb7KXOLXF9LqNgksBkdoDKbAZYuJ3eHmmNBIFrksbeRc5nOnlMKAsmbUad4PKU1lT9xG48LEAxfvUcHIR2tWtGY9+jfdsQhxBeSdJPgBZvhc+SAslqVgBIv6IdXA5+nmVXd7YAsLjfyT8o7XARbznxgFBKsU4wcomNd998Ru471L14kC3GZ5W+CD1XU+71mXT3s2vflmeUKmWzGsa982nn7J80Epl5jwdCCUjagOhCq4rLbL9bJGPDTfWNb3NteOvJBNl5AVPrnSRbdwBkzytpp6oGIMTPkBxj1F1AWXE4Khj9q08PT6ys4NEmN5dB3DevP9o/io4O/SotDdxcSSfKIVHJIuo2enEKBefbH/ABSY4luIYW8CwSPJdts7adLENzUajXjfBuO8ahCkmFUWykQhSAqAUgKEAOlJKRCCASpChBIShIlCiwBLKSUKGBI9oOolBYDqAdychOFDRTF7apvUt4DyUiFBIzqm8B5JGYcAk68LaRP1UiAUBQBgGg00Q5gIPPhZORKCSt+TERIjhlHPnG/huUwpi++dZunEpEAkAYOASdU3gPJLKdKgkjNJvAKLG1qdJjqlSA1oJJgfd1YJXmvT3bXWv6phmmx0GNHP3eAuqTlSLRjZz3Snaj8W8uNm6Nbwb9wufqYKGlx8FvihM/ff8lDthsENA0+O/wCIWJztmmMVRzFHBGSVe2VXqUnZmOc1wNiCQf7rpsFgAacxeyrVcCA0xrKjyOy2xHe9DOlBxINOrAqt3j3hf1XUrxjZOINGuHjc4fOfivZGPm43381qxT3IRkjTHyiUiVNFioSIlACpEhRKhgCUJsolQAsoTSlBUEllIkQnihySUiEAKlCalBUUSLKpbS2tSoR1jwJ0GrvJcx0l6ahksw5BO+puB4N3E815/i9oOeSXElx1JN/7ro6fQOfMujLl1Kjwj0XFdPKQMMpudzLg0fAlV/8ArsnSiPF5PyXnX5tAxR4roR0GFLoyvVT+Tt8V0yxB9nIwcmgnzKx8V0wxQP8A7zgOIDfosJtY77priOa0R0uJdRRR55v2bJ6V4vfWdyNoWXsevnysOomeZOqozknLca5TuPJO2NQe6qSwS4GTw1XI+qaVNb4Lo26LO921+zpabRYneSfX+6ZiatNxubzPr/ZYOMxVRtUUyCMpiOQWT1zs2+Z+v1XnEkzs7WekYSMoaOA+SXF4cBokhouZOixdk1XHvMeS6ath2vY1rxIkGOYukOSsfiwyZiYHo4+s/wBppaCAHNk63cTO/TzXqAG7gqmyyBTAAiLeKtZl0MMajZjzP8mh8pZUWZGZNsTRIkTQ5KCgKFRKbKSUEjpSEpEkoJFJRKSUkqoFyUmZNlMLk4RRLmTXOULqijbUMiFBNFknw9PVcD006XTNGgezcOePej3R/D8fj12K/UlhJOYEW1uN3NePbbwD6DiyoDG5/umN4PyXQ0mKO65GPUZJJUinUrE/T70VcP4Hl/YoIUB1+S7S4Oc2TNep6JkSqDnSrOCMtd96KYzV0FF8FNqBQUa/FWZTbsCq2teFv9Dm5atZx9mKQE7y5znEDuDPULmtoUo7QXQ7DpvcaTRaQ6oTuBdlYzvs1/muT9Sm3glH2bNDSzRbOi2nsynXqB8Q8bx81gV+i+SpmLpHgvQtlbFYJzkv5eyPRan5Clly9W2O75rycNNka5Z6aeqx3wjj8PhGUxIiNy1NlYE1CHvAyAmGmZMaHmOasf8ATwFmVDlPuuAJHc4RK2aloHIffopw6dqX5Bm1ScUoDKVNrBDQAOAQ5ya5yhqVFsswkudIHqm6snMqKLAuhyeCqLsSG2JU9KqDoUJoiiykKAUK4CSkSFAcgAlNJSkpFDAsOcoXVElR6rPcmCiQvSB8AlRByjrVPRXxRtlMkqQU6h1G4yrO1Nniq0uaGn9zCAQfA/d1DSbFPmTI4iNfip8Fi4JAva7eMcPVa3foyd9nFYjonhXuhwqUDxYeyP8Aa4adyp4r8OXG9HEMfwzAtPjBK9B2jh2VRIsePyK54tdTdvCZHNL5Fyxx+DgNodDMZT1p5ubHNPoYPoszD4d9KQ9jmng5pab6GDuXq1XaL9Dfw+YXN7a2zSdVLK+HbVaAO21xZWaTrDxYjkQtOHLPfdWLlCK9nGVGw7kVI2oRHxXQ1djYatfD4prXbqeJikb7usHZPoqmK6N4qld1CoW/uYBVYfFkha1mjfPH9ivHIo9QahyNiXWvoP4jyAuuy6B03VmvqCTTz5KObRtNggEd5Lj4rjjg6pa5rGPBLTJLXCBvEkWnReodD8J1GDo094aCe91z8Vx/qGXdKkzoaPHXLRu0WBoj1UmZV86Q1VzToFjMo6zrqI1FFiKuiiyKHVHrPq41oeGukzax0O6R3SrLGufYDx3Jaeyx1mYukxGXdbf3qjfNF6dWTnAtLcwkRrw9VUa4e7eFY27islGMwbmsOJ4x3Kjsose2GEOaPeEg+M70nLKuBuLHv5K2OOd06W03z3KiytUZYkjgR3LdcxjnWAkalZ+0WBrhOhkH5HlvVI5C08NKznNo4zG606j33IgEA8rHVZeO2tj6RAqGs3NpBzAnhmbInkuh69suB9r5j/IXc9HCKmHpO1OUajeN6clfsT5K9HBdGaWOrumpUr0qYAOZwyl06Bod8dFsdIXVKFJr8PXrVXEex1YrTeJ7LJaOa6faVMEkBkui7+AJi/M3WPWwlVroo1XscRE9gxwEFsk9ylccFVPfI4+l0uxoN6Bd/wDjVHlBVxvT1zbVcM5vdmHo5vzXQf8Ap+JAJdXe6pFnuNh/t5pmOomsGiuGvaTDxBI09oQZFx6qPyXsZvh7X+GpVeoS5MLk0uWtcmQVzt08J7lBUeYlMJieZv36JrHzbu9J+oW/DDajJknZpYOp2HZyQANwn2oIt4G6rPjcZGoPBPwzwA4OuOwba23eqiexoNt+gGuukK9csWTU8TJlwIJ94aHmVSxlFxkgtdvAFjPLd4K5Qx2Rr6bmSSYgnLlMQdyyXuI0Ko42FlBuJBN5BGo0I7wVQ2psplQZgO1x+oU22aQf2gS1wntN18eIU2xaOZpzkkgxOlvJJeolBjFh3o59vRus5ocwB0iYkA+RUTHYrDns9fS7s7R6WXfYduXsjTmrOdZP+1li3GcVJHUX0nHOKlFtHA4PaeKrVqYrVar2ZodmJygQb3svQcI6KbBwa34f5WNtkdgkd6vYbFteBlI004bvks/3Sz5HKq/gvLSPBBRTsv8AXJjq6rOqqrVrKWxSRofmE9hDnAFZNJznGGiSt3CYUt113qkpjIRTfJO/NTa7IwvIFmixJ3CTYd6TDuqEt6zK0xJAgweAO8JMfXyMJ33DRvk/FFJrWAkE7zmJkx3q2njb3egzS4oxsWc9dxdfK2GzoATeBxV3B1WTkbIHNrgL7wSIKzKZL3OcyCSbTpAWvh6j9HsH8zbj6hZckrkzdhVY0No7JyuLhMnmYPhoodr0hZpvm07xu9VqudAusbabr0y46ugfFUi+SmT8onK4vCOYZHa387DevRei1PLhqbeDR9Vy2PoBx7IzZhYTeV2WyWBtMNgjKBO/T7K2QObN0y5XoFzSAb7jCdTwoHfv5lMwmILyYjKN97+eilxDwBeY7v7pgtlTaFVrAC4E9yyqdRtR7i4BrB7JjtFXvbORt2jNMm4DtCJF/kq4wT6ZAABYbEWMc54qPY3DC5csy8yytsbSyVKFMavdfuAgDxJ9FpSuIxmK6zaTRqGODR/tBJ9Vv08N0rM2ee1HYVaiipmEj0jVti+DE+zSY0t7bYIIiYBLT8jpdUqhJmU1r4+/JSVBNx9/d0E9jKj5ubnionpxSFDJRkY8ga/5VvYwgHmfgquNbMuPOPkpsHVytvZcrM+TZh6NWq6IPgpA9YWN6S4amCH1mA8B2j5NlaWCxLajGuaZaQCCN4XK1UKluO5osilHb8DsY2WlYNNjhpPguke4aaqA0AssZUbGrKNLFVNHCedgrLKZcrAoBSGsAN3edE1Zp9JiHp8fbQlLDEQZjmLFbrMY1zO0e03ebSOawa2JDfaN1ivxBqus4/ytTMcZXyJzSx1SOkxFTrKtLK5pa3Pn8QMoE+N+9Utt43JTFOe1HagzAnTv+is4LY7iLtnxE+aqV+iZzEtc8DeJBHrxW+PkUNqic6Tx7r3GZ0d2p2ywiby0+FwuspYmRoY8Fn0NiMw7WGJqVCRJ1ECTHKNSr9B+UwRqdwlYskNr5NuGe6PRK4l5gaDUrE21jSKjaYLdRYNLnyfZbY8ZPiulLXkQ1pJ4fXgqNPZJ9oZDVpuLg8jNBeAHNB4x5K+LE5MXmyqKINiObTzOc4EhoEcDOk6z6LQpYypmbly33RJ533qrVwjx7s3mYEHkeKh2FjSXuhpDbWN3Nj3YWpRpCIzgo2+WzqsHWDgIaQ2LH5KWpSB1PdyUGDxRe0Esc08CFYL7xv4b1ZGaSG0qDWmWjknvZPcpMqQuVqRFHBVaoa0uOgBPldeddE6ufF5nakPd3k/5K6/pViurwtQ7yA3+owuI6Ff9yP5H/JdHTKoNmPUy/JI9BGqdKiplSgWTULL2Hwudpc1wkatNjfQgqF0tMEEHgoaFQjvW1h64e0kgyOABI8NSEW0WSsySJ0UT3QtU0gTYAk8AN32Vn16wG633xRKXBKiY20iAGzYEwO9cV0vc8m7nZCBoYLSJBtv3Ls9ttdVaCdzhlAEAAhcv0vZLDyPxF/gudl5dmmD4o4f8oT7BDuWh8iu6/D7bDmzh6gI3smR3t+a4GqpKGOqNjK9wjmbJOSHkjQ/BleKe5HujsRwWdiukdGnZ1RgPAHM7+lsleTv27iHWdULu/wDwq5xtT9x8LLFHQ1+zN8/qd/qj0TaHTdoH6THPPF/6bPW5UWwjicWTVqVBrDGtsxo0e4DeQcouuN2FsWri6mSnuEuc42aOJ+m9ewbC2J1DKNIX7JkxEkG/xT/HjxqkjM82XL2xtPYjnQAc17k3n6rpdldFGUgDNzcwABK19mbPyCT7XwHBX3FTFNclJO+CtSw4b/hH5fn3qyAngJ2+XsTtRQxeEDg2WyROUwLTqJ3TAUFDBgOJf2eNxPdC2AoqjBwS3GLdyGRySiqREBaGjKOKja0aAd/NWXNlR0m6+S0xca4Mzu+ROrGm5VcTRazNUa0ZouYuQNFehMqNBsdDYqZcolDHOgchc/4UGz3HM7fc9r5eqi2ViC4O6wixy8L3zfRZ2N2jUa45CA2LAX87JO6ka8WF5ei/tnbD6DqfYzNdmDnC+UiMtuBBN+Shw22DV9gG0SSI1EghSteKpbLu0BcRbtRIUVTBtovzMaQ2oC5zWhzgHiBMe6COH7VT+bKWlxR5p+IFeKLGfufPg0f3WB0J/wC4P8jviFb/ABDqzVpN/axx/qd/ZVOgwmu48KZ+IXXwqsaOVl5yHds1CmYVDSTmuVwHTCsU65bdpjuVSpxCt4TZ1Wr7DTH7jZvmdfBVlJLstFP0K/EPNptuAsq4og6ytej0arfvp90n4wqRoOa4si4MGPj3JTlGXTGbZIjq0W9U7lBXF7ZwBe1wsXGIF414rrtsYttMBgPaPtbwOAWdhNm1KplrHuH8pjzWefIyPZ5JjsC+mYcD37iqOVeynYD5y16Za0zdwEEDWPMKptH8PcO6MjnU3Hdu8ljeVQdM1R085q0eUNbdOLLru634cV80U3sd35gfQFPpfhtiC6HETOjQSfMgBT5U1wU8Mk6Z0H4LbMHU4iq4e+xgP8jSSPN4XpeAwl87h2tw3NHBVuivR9uDwzKI3S475c4ySVsBqjbbtjN21UhwKeEjWp6tRRsSEsJYQgqIAlIlKAgoJIgEjzbuT2apG6lQntZNWRgJlWwTqXDgm1hoOJWlMU0ZlbCOzEtiJJAg+9Fz97lQxuBBJDqgDidAIt/MrOLNTrXE1HU25g1rQGEGIvcEySSocVgqofmBDxMxDWkRofPdCzyj7HqUnDbZNgdkFh7OVtzeCSRumTaFoVAWw5xb/wA48rgKscY9g7UDiDp4QSjZ+3W1C5rmOY5vESDwIKhNFao8N6b1ZxTh+1rW+k/NSdBD+u//AOs/ELL6Q1s2Jqn+Nw/pMfJdF+F+yqlbEPLQcgZDn7m5jYHiTBsuu5KMFZzP2nwdWXQO9T0dnVnjMym4gb4jynVdpgti0qdw0Od+5wk+G4KttDa5biqNBjHOkFziBYDQX77lZMmqro1QwX2QbG6OhozVxLrEM3N7+JXQFloFu6yC8DvTqfFZZ5HNj4wURtILmNtCoarqdNskwbWmeJXSir2jGnzSOpjNmMaRKiEtvKLON9nObD6LBrjVxOV7zo3VrTv19o+nBdDU0tYBOzZjbRSlilybBRSOT2rVBf2jYCAeBMH6Io4CpULC1sahzjoAb5hxXQt2ZSzFxYCTe9x5GyuNWbw27kbfutsNsEQ4TBtYIA+vmpw1OhIE9UjE5Nu2wDUJ0JIUkBCFDisW2mL3J0A9Vm1NpuPsjL6n1S5ZYxGwwznykbKAsN21KjdQHehHkn0dtH3mDwJlUWogXelyI2YSEKtR2ix+hg8DZPrYlrdSE3fGrsTsknVEoUFOpmeY0EDxKqV8YSLeCs4CnlHPelPJukkhvj2xbYlSqG1LnUC2uio7Vxbyw9V2TB7Rgnw4KXao7bDyI+CrVmzbjbzVcmWX6robiwwpTK2B2G/IzrKr3PAGYkzfXetKpgXEXIPpYfNXqSkCbBCXOnwZVChUzkObLbQbcN4KuswYvYCTJ5niVaQ1wV7E8nzz0Z6FYnHvzhpZSLpdWdAF5JyzdzvRe67G2PTw1JtKi0NY3zcd7nHeSrmGptYGsaAGgQALADknVHp+TI5CceNRGVH5QTwTMPTHtwMzgJO++6U6pTzCDpvTXgmwsOKRK7HoZRqhznAXyxJ5ncpqjjFtUzD0w0Q0QFK0KFHgm+RKNINEfZ5pzglKAFZcIrYAQnJpKlhCAblTQFJCSENAIU0BOSSgBQm1XACTuShPI4ovgDksXjQ953xoJsAgVRFz5BdJWwVNwhzW/A+bYKz6mAw7NCGHkb+t1knid3Z0IamFVTM6o6WqKlp9labaWHNus9Y+SkpbPpC+YkcJHyS/C38FvuMa+TKLgIUjHfeqt4nZbSZaT/uEjwIWdTaTpa5t3aqvilF9F/Ljkuy9SqxzVTGYrFZv0yxrP+XiSPgkNRzdQnNxKGpAox74ZKytUeR1l43239ysUzLwOc+Sqmq79p8iptlOzOe5wcALCQRM3JHHRWxxcpETkox4NTrwIE3T8x5D1WfXw5cT2iNOyZygchxWftTDV6PbpEPYLlhBnnBBlauTEopnQZBvM9/0SnKOXcuZxe2qjbUqBcf3OcMnpc+ICqt2hWNJ1Sq9rQDZogXkWv3osvDBKSt9HbVKJ4HySCieB8ktSpiMzxlhl8pblL/eg3MHRv8AUoKf5vOMwaBLdCHD2RMyAdc2m+FppGKyY03ftKHUj+0+ShqfmgBGcuygOP6cB0iXQLkRmkW0EaqSu7EGp2Ccoccw7I7P6WWJF/8A5N49AEbQ3DaNJ0DsnyUppu4HyVTZbsXnaK/7YA7OUuDXSSQLScnJWWuxIpkhuZ8iA4t0vNxYbvVG0Nw/q3cD5J7mGND5KA18XJ/TYQGyLxJEdjXmRP8ADzT3VcTkHYbnvmuI0OUi/Fun8Y4I2huMnauNr06lPq6JqM7RqWMxYNy85nVbGHfnbmaHCdzgQR3hRDEYqb0gRLogiYGXLv3y7yUH5jFzGQS5rzugEZQ2+6ZJi+irspg5Gh1Z4IFM8Cqz6mKuMo/mEXvc66xFtLlPZiMTmbNMZZdmAgOiBljtQbzrHgrbQ3E5pngU1zCNx8lCcRif9MTfhE335tNI43mFd2a6qQeuABm0aERrrxlQ4BuKNQv91pVOuKwbeAd0Bzz5BdKhLeG/ZdZK9HntWniXky15BtBBNpmYAhpuNOGqRmzav+m7+kr0NCo9MvkPKzz8YCp/pv8AIp/5Gp+x/kV3qFH2kfkPLI4ijRrt0bUHgU9tGrDuw6XGSYMzxXaIUrT102DyX6OUoYYuJzsffQ5dPFWW7My6A+U+q6JKnLHS5I8jMRuGO9s+BTjh3ftPktlCnaiN7MCrSc33T4CVBTw5qXexwIsPaC6ZIp2oPI+zlqmyHZs3aIiIvPloU5+yS4Q9sjXS5jSV06EbbL+eVUKhCFYSCEIQAIQhAAhCEACEIQAIQhAAhCEACEIQAIQhAAhCEACEIQAIQhAAhCEACEIQAIQhAH//2Q=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AB8-BA03-47BA-9225-97C1B78E72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2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130425"/>
            <a:ext cx="6324600" cy="147002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63246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406900"/>
            <a:ext cx="6172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2906713"/>
            <a:ext cx="6172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04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535113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2174875"/>
            <a:ext cx="304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1" y="1535113"/>
            <a:ext cx="320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1" y="2174875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6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600200"/>
            <a:ext cx="609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62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3563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rgbClr val="352311"/>
            </a:solidFill>
          </a:ln>
          <a:solidFill>
            <a:srgbClr val="352311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35231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35231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35231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5231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35231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371600"/>
            <a:ext cx="6324600" cy="1470025"/>
          </a:xfrm>
        </p:spPr>
        <p:txBody>
          <a:bodyPr/>
          <a:lstStyle/>
          <a:p>
            <a:r>
              <a:rPr lang="en-US" dirty="0" smtClean="0"/>
              <a:t>Smart E-Pants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200400"/>
            <a:ext cx="6324600" cy="2743200"/>
          </a:xfrm>
        </p:spPr>
        <p:txBody>
          <a:bodyPr>
            <a:normAutofit fontScale="40000" lnSpcReduction="20000"/>
          </a:bodyPr>
          <a:lstStyle/>
          <a:p>
            <a:r>
              <a:rPr lang="en-US" sz="8800" dirty="0" smtClean="0"/>
              <a:t>Presented to the Department of Veterans Affairs </a:t>
            </a:r>
          </a:p>
          <a:p>
            <a:endParaRPr lang="en-US" sz="5500" dirty="0" smtClean="0"/>
          </a:p>
          <a:p>
            <a:endParaRPr lang="en-US" sz="5500" dirty="0" smtClean="0"/>
          </a:p>
          <a:p>
            <a:r>
              <a:rPr lang="en-US" sz="5500" dirty="0" smtClean="0"/>
              <a:t>By VA Administrators: Kyle Zimmermann, Emilia Nurmukhametova, Anfisa Khanzhina, Justin Self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Add your text here</a:t>
            </a:r>
            <a:endParaRPr lang="en-US" dirty="0"/>
          </a:p>
        </p:txBody>
      </p:sp>
      <p:pic>
        <p:nvPicPr>
          <p:cNvPr id="2050" name="Picture 2" descr="http://www.prevbiotech.com/images/smartepant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14350"/>
            <a:ext cx="7543800" cy="58293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3461800"/>
            <a:ext cx="2895600" cy="2514600"/>
          </a:xfrm>
          <a:prstGeom prst="rect">
            <a:avLst/>
          </a:prstGeom>
          <a:solidFill>
            <a:srgbClr val="0A0A0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62600" y="3657601"/>
            <a:ext cx="2159466" cy="2022097"/>
            <a:chOff x="5562600" y="3825481"/>
            <a:chExt cx="2159466" cy="1708906"/>
          </a:xfrm>
        </p:grpSpPr>
        <p:sp>
          <p:nvSpPr>
            <p:cNvPr id="5" name="TextBox 4"/>
            <p:cNvSpPr txBox="1"/>
            <p:nvPr/>
          </p:nvSpPr>
          <p:spPr>
            <a:xfrm>
              <a:off x="5562600" y="3825481"/>
              <a:ext cx="2133600" cy="442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62600" y="4455614"/>
              <a:ext cx="2133600" cy="442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8466" y="5092206"/>
              <a:ext cx="2133600" cy="442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53303" y="3633772"/>
            <a:ext cx="1976247" cy="649442"/>
            <a:chOff x="660137" y="372"/>
            <a:chExt cx="1976247" cy="649442"/>
          </a:xfrm>
          <a:scene3d>
            <a:camera prst="orthographicFront"/>
            <a:lightRig rig="flat" dir="t"/>
          </a:scene3d>
        </p:grpSpPr>
        <p:sp>
          <p:nvSpPr>
            <p:cNvPr id="10" name="Pentagon 9"/>
            <p:cNvSpPr/>
            <p:nvPr/>
          </p:nvSpPr>
          <p:spPr>
            <a:xfrm rot="10800000">
              <a:off x="660137" y="372"/>
              <a:ext cx="1976247" cy="649442"/>
            </a:xfrm>
            <a:prstGeom prst="homePlat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 4"/>
            <p:cNvSpPr/>
            <p:nvPr/>
          </p:nvSpPr>
          <p:spPr>
            <a:xfrm rot="21600000">
              <a:off x="822497" y="372"/>
              <a:ext cx="1813887" cy="6494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6386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Stimulator</a:t>
              </a:r>
              <a:endParaRPr lang="en-US" sz="21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53303" y="4380813"/>
            <a:ext cx="1976247" cy="649442"/>
            <a:chOff x="660137" y="843678"/>
            <a:chExt cx="1976247" cy="649442"/>
          </a:xfrm>
          <a:scene3d>
            <a:camera prst="orthographicFront"/>
            <a:lightRig rig="flat" dir="t"/>
          </a:scene3d>
        </p:grpSpPr>
        <p:sp>
          <p:nvSpPr>
            <p:cNvPr id="13" name="Pentagon 12"/>
            <p:cNvSpPr/>
            <p:nvPr/>
          </p:nvSpPr>
          <p:spPr>
            <a:xfrm rot="10800000">
              <a:off x="660137" y="843678"/>
              <a:ext cx="1976247" cy="649442"/>
            </a:xfrm>
            <a:prstGeom prst="homePlat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entagon 4"/>
            <p:cNvSpPr/>
            <p:nvPr/>
          </p:nvSpPr>
          <p:spPr>
            <a:xfrm>
              <a:off x="822497" y="843678"/>
              <a:ext cx="1813887" cy="6494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6386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Electrodes</a:t>
              </a:r>
              <a:endParaRPr lang="en-US" sz="21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53303" y="5126697"/>
            <a:ext cx="1976247" cy="649442"/>
            <a:chOff x="660137" y="1686984"/>
            <a:chExt cx="1976247" cy="649442"/>
          </a:xfrm>
          <a:scene3d>
            <a:camera prst="orthographicFront"/>
            <a:lightRig rig="flat" dir="t"/>
          </a:scene3d>
        </p:grpSpPr>
        <p:sp>
          <p:nvSpPr>
            <p:cNvPr id="16" name="Pentagon 15"/>
            <p:cNvSpPr/>
            <p:nvPr/>
          </p:nvSpPr>
          <p:spPr>
            <a:xfrm rot="10800000">
              <a:off x="660137" y="1686984"/>
              <a:ext cx="1976247" cy="649442"/>
            </a:xfrm>
            <a:prstGeom prst="homePlat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entagon 4"/>
            <p:cNvSpPr/>
            <p:nvPr/>
          </p:nvSpPr>
          <p:spPr>
            <a:xfrm rot="21600000">
              <a:off x="822497" y="1686984"/>
              <a:ext cx="1813887" cy="6494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6386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Garment</a:t>
              </a:r>
              <a:endParaRPr lang="en-US" sz="2100" kern="1200" dirty="0"/>
            </a:p>
          </p:txBody>
        </p:sp>
      </p:grpSp>
      <p:sp>
        <p:nvSpPr>
          <p:cNvPr id="18" name="Oval 17"/>
          <p:cNvSpPr/>
          <p:nvPr/>
        </p:nvSpPr>
        <p:spPr>
          <a:xfrm>
            <a:off x="5295900" y="3657601"/>
            <a:ext cx="649442" cy="649442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val 18"/>
          <p:cNvSpPr/>
          <p:nvPr/>
        </p:nvSpPr>
        <p:spPr>
          <a:xfrm>
            <a:off x="5299039" y="5137899"/>
            <a:ext cx="649442" cy="649442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/>
          <p:cNvSpPr/>
          <p:nvPr/>
        </p:nvSpPr>
        <p:spPr>
          <a:xfrm>
            <a:off x="5290075" y="4392016"/>
            <a:ext cx="649442" cy="649442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5458748" y="377382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58748" y="45208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58748" y="526675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6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106" y="916623"/>
            <a:ext cx="7375788" cy="50247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31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3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22664740"/>
              </p:ext>
            </p:extLst>
          </p:nvPr>
        </p:nvGraphicFramePr>
        <p:xfrm>
          <a:off x="304800" y="3048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626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A28B66-E019-4954-8FB3-426B6D03C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EA28B66-E019-4954-8FB3-426B6D03C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E79307-DE26-4D40-84DC-0FA08052B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4EE79307-DE26-4D40-84DC-0FA08052B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FC3709-B87F-4E45-B5F0-9370FE64A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05FC3709-B87F-4E45-B5F0-9370FE64A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ABFA15-02DF-4ADC-BEF8-498AC6DBE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8BABFA15-02DF-4ADC-BEF8-498AC6DBE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BAF1EF-6D44-4CF0-AF3B-F01B2533B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6EBAF1EF-6D44-4CF0-AF3B-F01B2533B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254617-79C0-4F5B-B6F8-7B358F154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4B254617-79C0-4F5B-B6F8-7B358F154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05350713"/>
              </p:ext>
            </p:extLst>
          </p:nvPr>
        </p:nvGraphicFramePr>
        <p:xfrm>
          <a:off x="228600" y="152400"/>
          <a:ext cx="7239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7162800" y="3124200"/>
            <a:ext cx="1752600" cy="1371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S.O.I.=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48%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El"/>
        </p:bldSub>
      </p:bldGraphic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3938043"/>
              </p:ext>
            </p:extLst>
          </p:nvPr>
        </p:nvGraphicFramePr>
        <p:xfrm>
          <a:off x="228600" y="228600"/>
          <a:ext cx="8686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754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D98699-7C1B-48BB-93CD-6F290C1D3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1D98699-7C1B-48BB-93CD-6F290C1D3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AC7EF1-86AC-43B0-AB0C-DFEC01B6B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0AC7EF1-86AC-43B0-AB0C-DFEC01B6B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44226-3239-48B1-9BF4-85D16E03A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FA44226-3239-48B1-9BF4-85D16E03A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9CEE16-66DD-4044-82E6-7A3A3E2F3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79CEE16-66DD-4044-82E6-7A3A3E2F3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14D149-1B19-41A8-B161-45CA8D144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C14D149-1B19-41A8-B161-45CA8D144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500" dirty="0" smtClean="0"/>
          </a:p>
          <a:p>
            <a:r>
              <a:rPr lang="en-US" sz="5500" dirty="0" smtClean="0"/>
              <a:t>Saves Lives </a:t>
            </a:r>
          </a:p>
          <a:p>
            <a:r>
              <a:rPr lang="en-US" sz="5500" dirty="0" smtClean="0"/>
              <a:t>Cost Effective </a:t>
            </a:r>
          </a:p>
          <a:p>
            <a:r>
              <a:rPr lang="en-US" sz="5500" dirty="0" smtClean="0"/>
              <a:t>Non-Invasive </a:t>
            </a:r>
          </a:p>
          <a:p>
            <a:pPr marL="0" indent="0">
              <a:buNone/>
            </a:pPr>
            <a:endParaRPr lang="en-US" sz="5500" dirty="0" smtClean="0"/>
          </a:p>
          <a:p>
            <a:endParaRPr lang="en-US" sz="5500" dirty="0" smtClean="0"/>
          </a:p>
          <a:p>
            <a:endParaRPr lang="en-US" sz="5500" dirty="0" smtClean="0"/>
          </a:p>
        </p:txBody>
      </p:sp>
    </p:spTree>
    <p:extLst>
      <p:ext uri="{BB962C8B-B14F-4D97-AF65-F5344CB8AC3E}">
        <p14:creationId xmlns:p14="http://schemas.microsoft.com/office/powerpoint/2010/main" val="4842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1115151241"/>
              </p:ext>
            </p:extLst>
          </p:nvPr>
        </p:nvGraphicFramePr>
        <p:xfrm>
          <a:off x="9144" y="-12954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4278875014"/>
              </p:ext>
            </p:extLst>
          </p:nvPr>
        </p:nvGraphicFramePr>
        <p:xfrm>
          <a:off x="0" y="9906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2945287886"/>
              </p:ext>
            </p:extLst>
          </p:nvPr>
        </p:nvGraphicFramePr>
        <p:xfrm>
          <a:off x="27432" y="32004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0" y="14377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Appendix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2A8E782-39B9-4BD9-9C4A-A0509E8BA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graphicEl>
                                              <a:dgm id="{52A8E782-39B9-4BD9-9C4A-A0509E8BA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F849D66F-CDA2-4461-9C1F-0176E023C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graphicEl>
                                              <a:dgm id="{F849D66F-CDA2-4461-9C1F-0176E023C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EA7922D-A722-4F40-9857-6BA2A5E6D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graphicEl>
                                              <a:dgm id="{7EA7922D-A722-4F40-9857-6BA2A5E6D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00B5D526-A88B-4E75-94FB-85E5B744D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graphicEl>
                                              <a:dgm id="{00B5D526-A88B-4E75-94FB-85E5B744D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49E41B8E-395F-425E-B81A-F34A27ED1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graphicEl>
                                              <a:dgm id="{49E41B8E-395F-425E-B81A-F34A27ED1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52A8E782-39B9-4BD9-9C4A-A0509E8BA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graphicEl>
                                              <a:dgm id="{52A8E782-39B9-4BD9-9C4A-A0509E8BA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849D66F-CDA2-4461-9C1F-0176E023C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graphicEl>
                                              <a:dgm id="{F849D66F-CDA2-4461-9C1F-0176E023C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7EA7922D-A722-4F40-9857-6BA2A5E6D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>
                                            <p:graphicEl>
                                              <a:dgm id="{7EA7922D-A722-4F40-9857-6BA2A5E6D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00B5D526-A88B-4E75-94FB-85E5B744D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>
                                            <p:graphicEl>
                                              <a:dgm id="{00B5D526-A88B-4E75-94FB-85E5B744D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49E41B8E-395F-425E-B81A-F34A27ED1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>
                                            <p:graphicEl>
                                              <a:dgm id="{49E41B8E-395F-425E-B81A-F34A27ED1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52A8E782-39B9-4BD9-9C4A-A0509E8BA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>
                                            <p:graphicEl>
                                              <a:dgm id="{52A8E782-39B9-4BD9-9C4A-A0509E8BA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849D66F-CDA2-4461-9C1F-0176E023C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>
                                            <p:graphicEl>
                                              <a:dgm id="{F849D66F-CDA2-4461-9C1F-0176E023C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7EA7922D-A722-4F40-9857-6BA2A5E6D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>
                                            <p:graphicEl>
                                              <a:dgm id="{7EA7922D-A722-4F40-9857-6BA2A5E6D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00B5D526-A88B-4E75-94FB-85E5B744D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graphicEl>
                                              <a:dgm id="{00B5D526-A88B-4E75-94FB-85E5B744D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9E41B8E-395F-425E-B81A-F34A27ED1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>
                                            <p:graphicEl>
                                              <a:dgm id="{49E41B8E-395F-425E-B81A-F34A27ED1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Sub>
          <a:bldDgm bld="one"/>
        </p:bldSub>
      </p:bldGraphic>
      <p:bldGraphic spid="29" grpId="0">
        <p:bldSub>
          <a:bldDgm bld="one"/>
        </p:bldSub>
      </p:bldGraphic>
      <p:bldGraphic spid="30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767281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26,000</a:t>
            </a:r>
            <a:endParaRPr lang="en-US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33500" y="190500"/>
            <a:ext cx="6477000" cy="6477000"/>
            <a:chOff x="1104900" y="0"/>
            <a:chExt cx="6477000" cy="6477000"/>
          </a:xfrm>
          <a:scene3d>
            <a:camera prst="orthographicFront"/>
            <a:lightRig rig="flat" dir="t"/>
          </a:scene3d>
        </p:grpSpPr>
        <p:sp>
          <p:nvSpPr>
            <p:cNvPr id="7" name="Oval 6"/>
            <p:cNvSpPr/>
            <p:nvPr/>
          </p:nvSpPr>
          <p:spPr>
            <a:xfrm>
              <a:off x="1104900" y="0"/>
              <a:ext cx="6477000" cy="647700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3124200" y="323849"/>
              <a:ext cx="2362199" cy="971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 smtClean="0"/>
                <a:t>Cost of Stage IV PrU is $48,000</a:t>
              </a:r>
              <a:endParaRPr lang="en-US" sz="22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81199" y="1467612"/>
            <a:ext cx="5181600" cy="5181600"/>
            <a:chOff x="1752600" y="1295399"/>
            <a:chExt cx="5181600" cy="5181600"/>
          </a:xfrm>
          <a:scene3d>
            <a:camera prst="orthographicFront"/>
            <a:lightRig rig="flat" dir="t"/>
          </a:scene3d>
        </p:grpSpPr>
        <p:sp>
          <p:nvSpPr>
            <p:cNvPr id="10" name="Oval 9"/>
            <p:cNvSpPr/>
            <p:nvPr/>
          </p:nvSpPr>
          <p:spPr>
            <a:xfrm>
              <a:off x="1752600" y="1295399"/>
              <a:ext cx="5181600" cy="518160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72969"/>
                <a:satOff val="-477"/>
                <a:lumOff val="8185"/>
                <a:alphaOff val="0"/>
              </a:schemeClr>
            </a:fillRef>
            <a:effectRef idx="2">
              <a:schemeClr val="accent3">
                <a:shade val="80000"/>
                <a:hueOff val="72969"/>
                <a:satOff val="-477"/>
                <a:lumOff val="81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276601" y="1605151"/>
              <a:ext cx="2057397" cy="932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 smtClean="0"/>
                <a:t>Up to </a:t>
              </a:r>
              <a:r>
                <a:rPr lang="en-US" sz="2200" kern="1200" dirty="0" smtClean="0"/>
                <a:t>31% Chance of developing PrU</a:t>
              </a:r>
              <a:endParaRPr lang="en-US" sz="22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28898" y="2807208"/>
            <a:ext cx="3886200" cy="3886200"/>
            <a:chOff x="2400300" y="2590799"/>
            <a:chExt cx="3886200" cy="3886200"/>
          </a:xfrm>
          <a:scene3d>
            <a:camera prst="orthographicFront"/>
            <a:lightRig rig="flat" dir="t"/>
          </a:scene3d>
        </p:grpSpPr>
        <p:sp>
          <p:nvSpPr>
            <p:cNvPr id="13" name="Oval 12"/>
            <p:cNvSpPr/>
            <p:nvPr/>
          </p:nvSpPr>
          <p:spPr>
            <a:xfrm>
              <a:off x="2400300" y="2590799"/>
              <a:ext cx="3886200" cy="388620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145938"/>
                <a:satOff val="-954"/>
                <a:lumOff val="16369"/>
                <a:alphaOff val="0"/>
              </a:schemeClr>
            </a:fillRef>
            <a:effectRef idx="2">
              <a:schemeClr val="accent3">
                <a:shade val="80000"/>
                <a:hueOff val="145938"/>
                <a:satOff val="-954"/>
                <a:lumOff val="163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3437915" y="2882264"/>
              <a:ext cx="1810969" cy="8743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 smtClean="0"/>
                <a:t>26,000 at risk of developing PrU</a:t>
              </a:r>
              <a:endParaRPr lang="en-US" sz="22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76599" y="4084320"/>
            <a:ext cx="2590800" cy="2590800"/>
            <a:chOff x="3048000" y="3886199"/>
            <a:chExt cx="2590800" cy="2590800"/>
          </a:xfrm>
          <a:scene3d>
            <a:camera prst="orthographicFront"/>
            <a:lightRig rig="flat" dir="t"/>
          </a:scene3d>
        </p:grpSpPr>
        <p:sp>
          <p:nvSpPr>
            <p:cNvPr id="16" name="Oval 15"/>
            <p:cNvSpPr/>
            <p:nvPr/>
          </p:nvSpPr>
          <p:spPr>
            <a:xfrm>
              <a:off x="3048000" y="3886199"/>
              <a:ext cx="2590800" cy="259080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218907"/>
                <a:satOff val="-1431"/>
                <a:lumOff val="24554"/>
                <a:alphaOff val="0"/>
              </a:schemeClr>
            </a:fillRef>
            <a:effectRef idx="2">
              <a:schemeClr val="accent3">
                <a:shade val="80000"/>
                <a:hueOff val="218907"/>
                <a:satOff val="-1431"/>
                <a:lumOff val="245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3427413" y="4533899"/>
              <a:ext cx="1831972" cy="12954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Each Year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122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sure injury - lay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54380"/>
            <a:ext cx="7924800" cy="5349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5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62600" y="3657601"/>
            <a:ext cx="2159466" cy="2117988"/>
            <a:chOff x="5562600" y="3825481"/>
            <a:chExt cx="2159466" cy="1789945"/>
          </a:xfrm>
        </p:grpSpPr>
        <p:sp>
          <p:nvSpPr>
            <p:cNvPr id="5" name="TextBox 4"/>
            <p:cNvSpPr txBox="1"/>
            <p:nvPr/>
          </p:nvSpPr>
          <p:spPr>
            <a:xfrm>
              <a:off x="5562600" y="3825481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1. Stimulator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62600" y="4455614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2. Electrodes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8466" y="5092206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3. Garment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 descr="http://www.electriclove.info/wp-content/uploads/2012/11/ht_smart_epants_thg_121016_w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882466" cy="44338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nsory Motor Adaptive Rehabilitation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3" y="303999"/>
            <a:ext cx="3619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4384" y="228600"/>
            <a:ext cx="5995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Stages of PrU Development </a:t>
            </a:r>
            <a:endParaRPr lang="en-US" sz="4000" u="sng" dirty="0"/>
          </a:p>
        </p:txBody>
      </p:sp>
      <p:pic>
        <p:nvPicPr>
          <p:cNvPr id="4098" name="Picture 2" descr="http://img.webmd.com/dtmcms/live/webmd/consumer_assets/site_images/media/medical/hw/h9991533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1447800"/>
            <a:ext cx="7239000" cy="47210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0265280"/>
              </p:ext>
            </p:extLst>
          </p:nvPr>
        </p:nvGraphicFramePr>
        <p:xfrm>
          <a:off x="304800" y="3048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873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75157D-3635-4121-9974-6DEA94B33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E75157D-3635-4121-9974-6DEA94B33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6A32-1B60-4977-9F2F-45CA9ECB0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F0BD6A32-1B60-4977-9F2F-45CA9ECB0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07D452-E03B-4B97-AC09-3724BE8CA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FF07D452-E03B-4B97-AC09-3724BE8CA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1BEDBB-FABC-4367-9EF2-9B235537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471BEDBB-FABC-4367-9EF2-9B2355370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C8732B-081D-4806-BCF3-D8B9CFA4C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DDC8732B-081D-4806-BCF3-D8B9CFA4C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F692D9-8536-4684-B8D7-9E039537C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F3F692D9-8536-4684-B8D7-9E039537C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5ACF46-6E20-4E8A-AF48-3C7135017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C45ACF46-6E20-4E8A-AF48-3C7135017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78B30D-C8BA-4893-89E7-3F9070C62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FE78B30D-C8BA-4893-89E7-3F9070C62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F98B02-B25C-40F3-90DD-220E9B3D1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A4F98B02-B25C-40F3-90DD-220E9B3D1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3463013"/>
              </p:ext>
            </p:extLst>
          </p:nvPr>
        </p:nvGraphicFramePr>
        <p:xfrm>
          <a:off x="304800" y="3048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638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75157D-3635-4121-9974-6DEA94B33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E75157D-3635-4121-9974-6DEA94B33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6A32-1B60-4977-9F2F-45CA9ECB0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F0BD6A32-1B60-4977-9F2F-45CA9ECB0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07D452-E03B-4B97-AC09-3724BE8CA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FF07D452-E03B-4B97-AC09-3724BE8CA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1BEDBB-FABC-4367-9EF2-9B235537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471BEDBB-FABC-4367-9EF2-9B2355370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C8732B-081D-4806-BCF3-D8B9CFA4C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DDC8732B-081D-4806-BCF3-D8B9CFA4C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F692D9-8536-4684-B8D7-9E039537C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F3F692D9-8536-4684-B8D7-9E039537C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5ACF46-6E20-4E8A-AF48-3C7135017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C45ACF46-6E20-4E8A-AF48-3C7135017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78B30D-C8BA-4893-89E7-3F9070C62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FE78B30D-C8BA-4893-89E7-3F9070C62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F98B02-B25C-40F3-90DD-220E9B3D1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A4F98B02-B25C-40F3-90DD-220E9B3D1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21902"/>
      </p:ext>
    </p:extLst>
  </p:cSld>
  <p:clrMapOvr>
    <a:masterClrMapping/>
  </p:clrMapOvr>
</p:sld>
</file>

<file path=ppt/theme/theme1.xml><?xml version="1.0" encoding="utf-8"?>
<a:theme xmlns:a="http://schemas.openxmlformats.org/drawingml/2006/main" name="Cup-Noodle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Military-PowerPoint-Template</Template>
  <TotalTime>7636</TotalTime>
  <Words>396</Words>
  <Application>Microsoft Office PowerPoint</Application>
  <PresentationFormat>On-screen Show (4:3)</PresentationFormat>
  <Paragraphs>107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Microsoft New Tai Lue</vt:lpstr>
      <vt:lpstr>Cup-Noodles-PowerPoint-Template</vt:lpstr>
      <vt:lpstr>Smart E-Pants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E-Pants</dc:title>
  <dc:creator>Justin Self</dc:creator>
  <cp:lastModifiedBy>Justin Self</cp:lastModifiedBy>
  <cp:revision>75</cp:revision>
  <dcterms:created xsi:type="dcterms:W3CDTF">2015-11-18T23:23:00Z</dcterms:created>
  <dcterms:modified xsi:type="dcterms:W3CDTF">2015-12-03T04:55:29Z</dcterms:modified>
</cp:coreProperties>
</file>